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charts/chart1.xml" ContentType="application/vnd.openxmlformats-officedocument.drawingml.chart+xml"/>
  <Override PartName="/ppt/charts/chart2.xml" ContentType="application/vnd.openxmlformats-officedocument.drawingml.chart+xml"/>
  <Override PartName="/ppt/ink/ink1.xml" ContentType="application/inkml+xml"/>
  <Override PartName="/ppt/ink/ink2.xml" ContentType="application/inkml+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ink/ink3.xml" ContentType="application/inkml+xml"/>
  <Override PartName="/ppt/ink/ink4.xml" ContentType="application/inkml+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charts/chart6.xml" ContentType="application/vnd.openxmlformats-officedocument.drawingml.chart+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ink/ink5.xml" ContentType="application/inkml+xml"/>
  <Override PartName="/ppt/ink/ink6.xml" ContentType="application/inkml+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notesSlides/notesSlide3.xml" ContentType="application/vnd.openxmlformats-officedocument.presentationml.notesSlide+xml"/>
  <Override PartName="/ppt/tags/tag26.xml" ContentType="application/vnd.openxmlformats-officedocument.presentationml.tags+xml"/>
  <Override PartName="/ppt/notesSlides/notesSlide4.xml" ContentType="application/vnd.openxmlformats-officedocument.presentationml.notesSlide+xml"/>
  <Override PartName="/ppt/ink/ink7.xml" ContentType="application/inkml+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notesSlides/notesSlide5.xml" ContentType="application/vnd.openxmlformats-officedocument.presentationml.notesSlide+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notesSlides/notesSlide6.xml" ContentType="application/vnd.openxmlformats-officedocument.presentationml.notesSlide+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notesSlides/notesSlide7.xml" ContentType="application/vnd.openxmlformats-officedocument.presentationml.notesSlide+xml"/>
  <Override PartName="/ppt/ink/ink8.xml" ContentType="application/inkml+xml"/>
  <Override PartName="/ppt/tags/tag60.xml" ContentType="application/vnd.openxmlformats-officedocument.presentationml.tags+xml"/>
  <Override PartName="/ppt/notesSlides/notesSlide8.xml" ContentType="application/vnd.openxmlformats-officedocument.presentationml.notesSlide+xml"/>
  <Override PartName="/ppt/ink/ink9.xml" ContentType="application/inkml+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notesSlides/notesSlide9.xml" ContentType="application/vnd.openxmlformats-officedocument.presentationml.notesSlide+xml"/>
  <Override PartName="/ppt/tags/tag67.xml" ContentType="application/vnd.openxmlformats-officedocument.presentationml.tags+xml"/>
  <Override PartName="/ppt/tags/tag68.xml" ContentType="application/vnd.openxmlformats-officedocument.presentationml.tags+xml"/>
  <Override PartName="/ppt/notesSlides/notesSlide10.xml" ContentType="application/vnd.openxmlformats-officedocument.presentationml.notesSlide+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notesSlides/notesSlide11.xml" ContentType="application/vnd.openxmlformats-officedocument.presentationml.notesSlide+xml"/>
  <Override PartName="/ppt/charts/chart7.xml" ContentType="application/vnd.openxmlformats-officedocument.drawingml.chart+xml"/>
  <Override PartName="/ppt/ink/ink10.xml" ContentType="application/inkml+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notesSlides/notesSlide12.xml" ContentType="application/vnd.openxmlformats-officedocument.presentationml.notesSlide+xml"/>
  <Override PartName="/ppt/ink/ink11.xml" ContentType="application/inkml+xml"/>
  <Override PartName="/ppt/notesSlides/notesSlide13.xml" ContentType="application/vnd.openxmlformats-officedocument.presentationml.notesSlide+xml"/>
  <Override PartName="/ppt/tags/tag79.xml" ContentType="application/vnd.openxmlformats-officedocument.presentationml.tags+xml"/>
  <Override PartName="/ppt/notesSlides/notesSlide14.xml" ContentType="application/vnd.openxmlformats-officedocument.presentationml.notesSlide+xml"/>
  <Override PartName="/ppt/ink/ink12.xml" ContentType="application/inkml+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notesSlides/notesSlide15.xml" ContentType="application/vnd.openxmlformats-officedocument.presentationml.notesSlide+xml"/>
  <Override PartName="/ppt/charts/chart8.xml" ContentType="application/vnd.openxmlformats-officedocument.drawingml.chart+xml"/>
  <Override PartName="/ppt/ink/ink13.xml" ContentType="application/inkml+xml"/>
  <Override PartName="/ppt/ink/ink14.xml" ContentType="application/inkml+xml"/>
  <Override PartName="/ppt/ink/ink15.xml" ContentType="application/inkml+xml"/>
  <Override PartName="/ppt/tags/tag87.xml" ContentType="application/vnd.openxmlformats-officedocument.presentationml.tags+xml"/>
  <Override PartName="/ppt/tags/tag88.xml" ContentType="application/vnd.openxmlformats-officedocument.presentationml.tags+xml"/>
  <Override PartName="/ppt/notesSlides/notesSlide16.xml" ContentType="application/vnd.openxmlformats-officedocument.presentationml.notesSlide+xml"/>
  <Override PartName="/ppt/charts/chart9.xml" ContentType="application/vnd.openxmlformats-officedocument.drawingml.chart+xml"/>
  <Override PartName="/ppt/ink/ink16.xml" ContentType="application/inkml+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ink/ink17.xml" ContentType="application/inkml+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notesSlides/notesSlide17.xml" ContentType="application/vnd.openxmlformats-officedocument.presentationml.notesSlide+xml"/>
  <Override PartName="/ppt/ink/ink18.xml" ContentType="application/inkml+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notesSlides/notesSlide18.xml" ContentType="application/vnd.openxmlformats-officedocument.presentationml.notesSlide+xml"/>
  <Override PartName="/ppt/ink/ink19.xml" ContentType="application/inkml+xml"/>
  <Override PartName="/ppt/ink/ink20.xml" ContentType="application/inkml+xml"/>
  <Override PartName="/ppt/ink/ink21.xml" ContentType="application/inkml+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notesSlides/notesSlide19.xml" ContentType="application/vnd.openxmlformats-officedocument.presentationml.notesSlide+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notesSlides/notesSlide20.xml" ContentType="application/vnd.openxmlformats-officedocument.presentationml.notesSlide+xml"/>
  <Override PartName="/ppt/ink/ink22.xml" ContentType="application/inkml+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notesSlides/notesSlide21.xml" ContentType="application/vnd.openxmlformats-officedocument.presentationml.notesSlide+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751" r:id="rId1"/>
    <p:sldMasterId id="2147483783" r:id="rId2"/>
    <p:sldMasterId id="2147483877" r:id="rId3"/>
  </p:sldMasterIdLst>
  <p:notesMasterIdLst>
    <p:notesMasterId r:id="rId87"/>
  </p:notesMasterIdLst>
  <p:sldIdLst>
    <p:sldId id="446" r:id="rId4"/>
    <p:sldId id="273" r:id="rId5"/>
    <p:sldId id="274" r:id="rId6"/>
    <p:sldId id="275" r:id="rId7"/>
    <p:sldId id="303" r:id="rId8"/>
    <p:sldId id="276" r:id="rId9"/>
    <p:sldId id="277" r:id="rId10"/>
    <p:sldId id="278" r:id="rId11"/>
    <p:sldId id="279" r:id="rId12"/>
    <p:sldId id="280" r:id="rId13"/>
    <p:sldId id="283" r:id="rId14"/>
    <p:sldId id="284" r:id="rId15"/>
    <p:sldId id="281" r:id="rId16"/>
    <p:sldId id="282" r:id="rId17"/>
    <p:sldId id="285" r:id="rId18"/>
    <p:sldId id="286" r:id="rId19"/>
    <p:sldId id="287" r:id="rId20"/>
    <p:sldId id="302" r:id="rId21"/>
    <p:sldId id="289" r:id="rId22"/>
    <p:sldId id="290" r:id="rId23"/>
    <p:sldId id="479" r:id="rId24"/>
    <p:sldId id="474" r:id="rId25"/>
    <p:sldId id="475" r:id="rId26"/>
    <p:sldId id="476" r:id="rId27"/>
    <p:sldId id="480" r:id="rId28"/>
    <p:sldId id="645" r:id="rId29"/>
    <p:sldId id="565" r:id="rId30"/>
    <p:sldId id="566" r:id="rId31"/>
    <p:sldId id="569" r:id="rId32"/>
    <p:sldId id="654" r:id="rId33"/>
    <p:sldId id="685" r:id="rId34"/>
    <p:sldId id="578" r:id="rId35"/>
    <p:sldId id="579" r:id="rId36"/>
    <p:sldId id="686" r:id="rId37"/>
    <p:sldId id="582" r:id="rId38"/>
    <p:sldId id="583" r:id="rId39"/>
    <p:sldId id="687" r:id="rId40"/>
    <p:sldId id="647" r:id="rId41"/>
    <p:sldId id="594" r:id="rId42"/>
    <p:sldId id="660" r:id="rId43"/>
    <p:sldId id="330" r:id="rId44"/>
    <p:sldId id="332" r:id="rId45"/>
    <p:sldId id="334" r:id="rId46"/>
    <p:sldId id="335" r:id="rId47"/>
    <p:sldId id="337" r:id="rId48"/>
    <p:sldId id="338" r:id="rId49"/>
    <p:sldId id="339" r:id="rId50"/>
    <p:sldId id="341" r:id="rId51"/>
    <p:sldId id="342" r:id="rId52"/>
    <p:sldId id="343" r:id="rId53"/>
    <p:sldId id="344" r:id="rId54"/>
    <p:sldId id="346" r:id="rId55"/>
    <p:sldId id="347" r:id="rId56"/>
    <p:sldId id="348" r:id="rId57"/>
    <p:sldId id="350" r:id="rId58"/>
    <p:sldId id="351" r:id="rId59"/>
    <p:sldId id="352" r:id="rId60"/>
    <p:sldId id="365" r:id="rId61"/>
    <p:sldId id="355" r:id="rId62"/>
    <p:sldId id="662" r:id="rId63"/>
    <p:sldId id="323" r:id="rId64"/>
    <p:sldId id="664" r:id="rId65"/>
    <p:sldId id="665" r:id="rId66"/>
    <p:sldId id="667" r:id="rId67"/>
    <p:sldId id="666" r:id="rId68"/>
    <p:sldId id="668" r:id="rId69"/>
    <p:sldId id="663" r:id="rId70"/>
    <p:sldId id="669" r:id="rId71"/>
    <p:sldId id="670" r:id="rId72"/>
    <p:sldId id="671" r:id="rId73"/>
    <p:sldId id="672" r:id="rId74"/>
    <p:sldId id="673" r:id="rId75"/>
    <p:sldId id="674" r:id="rId76"/>
    <p:sldId id="675" r:id="rId77"/>
    <p:sldId id="676" r:id="rId78"/>
    <p:sldId id="677" r:id="rId79"/>
    <p:sldId id="678" r:id="rId80"/>
    <p:sldId id="679" r:id="rId81"/>
    <p:sldId id="680" r:id="rId82"/>
    <p:sldId id="681" r:id="rId83"/>
    <p:sldId id="682" r:id="rId84"/>
    <p:sldId id="683" r:id="rId85"/>
    <p:sldId id="684" r:id="rId8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FFCC"/>
    <a:srgbClr val="FFCCFF"/>
    <a:srgbClr val="FFFFCC"/>
    <a:srgbClr val="FFFF99"/>
    <a:srgbClr val="990033"/>
    <a:srgbClr val="CC0000"/>
    <a:srgbClr val="CCECFF"/>
    <a:srgbClr val="FF99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503" autoAdjust="0"/>
    <p:restoredTop sz="90929"/>
  </p:normalViewPr>
  <p:slideViewPr>
    <p:cSldViewPr>
      <p:cViewPr>
        <p:scale>
          <a:sx n="80" d="100"/>
          <a:sy n="80" d="100"/>
        </p:scale>
        <p:origin x="718" y="29"/>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28" d="100"/>
          <a:sy n="28" d="100"/>
        </p:scale>
        <p:origin x="-1266" y="-7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viewProps" Target="viewProps.xml"/><Relationship Id="rId16" Type="http://schemas.openxmlformats.org/officeDocument/2006/relationships/slide" Target="slides/slide13.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5" Type="http://schemas.openxmlformats.org/officeDocument/2006/relationships/slide" Target="slides/slide2.xml"/><Relationship Id="rId90" Type="http://schemas.openxmlformats.org/officeDocument/2006/relationships/theme" Target="theme/theme1.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77" Type="http://schemas.openxmlformats.org/officeDocument/2006/relationships/slide" Target="slides/slide74.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80" Type="http://schemas.openxmlformats.org/officeDocument/2006/relationships/slide" Target="slides/slide77.xml"/><Relationship Id="rId85" Type="http://schemas.openxmlformats.org/officeDocument/2006/relationships/slide" Target="slides/slide82.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slide" Target="slides/slide80.xml"/><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slide" Target="slides/slide83.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7" Type="http://schemas.openxmlformats.org/officeDocument/2006/relationships/slide" Target="slides/slide4.xml"/><Relationship Id="rId71" Type="http://schemas.openxmlformats.org/officeDocument/2006/relationships/slide" Target="slides/slide68.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notesMaster" Target="notesMasters/notesMaster1.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s>
</file>

<file path=ppt/charts/_rels/chart1.xml.rels><?xml version="1.0" encoding="UTF-8" standalone="yes"?>
<Relationships xmlns="http://schemas.openxmlformats.org/package/2006/relationships"><Relationship Id="rId1" Type="http://schemas.openxmlformats.org/officeDocument/2006/relationships/oleObject" Target="file:///C:\Users\Public\Documents\ml-class\lectures-slides\assets\portland.xlsx"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file:///C:\Users\Public\Documents\ml-class\lectures-slides\assets\portland.xlsx" TargetMode="External"/></Relationships>
</file>

<file path=ppt/charts/_rels/chart3.xml.rels><?xml version="1.0" encoding="UTF-8" standalone="yes"?>
<Relationships xmlns="http://schemas.openxmlformats.org/package/2006/relationships"><Relationship Id="rId1" Type="http://schemas.openxmlformats.org/officeDocument/2006/relationships/oleObject" Target="file:///C:\Users\Public\Documents\ml-class\lectures-slides\assets\2.2.xlsx" TargetMode="External"/></Relationships>
</file>

<file path=ppt/charts/_rels/chart4.xml.rels><?xml version="1.0" encoding="UTF-8" standalone="yes"?>
<Relationships xmlns="http://schemas.openxmlformats.org/package/2006/relationships"><Relationship Id="rId1" Type="http://schemas.openxmlformats.org/officeDocument/2006/relationships/oleObject" Target="file:///C:\Users\Public\Documents\ml-class\lectures-slides\assets\2.2.xlsx" TargetMode="External"/></Relationships>
</file>

<file path=ppt/charts/_rels/chart5.xml.rels><?xml version="1.0" encoding="UTF-8" standalone="yes"?>
<Relationships xmlns="http://schemas.openxmlformats.org/package/2006/relationships"><Relationship Id="rId1" Type="http://schemas.openxmlformats.org/officeDocument/2006/relationships/oleObject" Target="file:///C:\Users\Public\Documents\ml-class\lectures-slides\assets\2.2.xlsx" TargetMode="External"/></Relationships>
</file>

<file path=ppt/charts/_rels/chart6.xml.rels><?xml version="1.0" encoding="UTF-8" standalone="yes"?>
<Relationships xmlns="http://schemas.openxmlformats.org/package/2006/relationships"><Relationship Id="rId1" Type="http://schemas.openxmlformats.org/officeDocument/2006/relationships/oleObject" Target="file:///C:\Users\Public\Documents\ml-class\lectures-slides\assets\portland.xlsx" TargetMode="External"/></Relationships>
</file>

<file path=ppt/charts/_rels/chart7.xml.rels><?xml version="1.0" encoding="UTF-8" standalone="yes"?>
<Relationships xmlns="http://schemas.openxmlformats.org/package/2006/relationships"><Relationship Id="rId1" Type="http://schemas.openxmlformats.org/officeDocument/2006/relationships/oleObject" Target="file:///C:\Users\Public\Documents\ml-class\lectures-slides\assets\2.2.xlsx" TargetMode="External"/></Relationships>
</file>

<file path=ppt/charts/_rels/chart8.xml.rels><?xml version="1.0" encoding="UTF-8" standalone="yes"?>
<Relationships xmlns="http://schemas.openxmlformats.org/package/2006/relationships"><Relationship Id="rId1" Type="http://schemas.openxmlformats.org/officeDocument/2006/relationships/oleObject" Target="file:///C:\Users\tlow\Desktop\cs229a\marker.xlsx" TargetMode="External"/></Relationships>
</file>

<file path=ppt/charts/_rels/chart9.xml.rels><?xml version="1.0" encoding="UTF-8" standalone="yes"?>
<Relationships xmlns="http://schemas.openxmlformats.org/package/2006/relationships"><Relationship Id="rId1" Type="http://schemas.openxmlformats.org/officeDocument/2006/relationships/oleObject" Target="file:///C:\Users\tlow\Desktop\cs229a\marker.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scatterChart>
        <c:scatterStyle val="lineMarker"/>
        <c:varyColors val="0"/>
        <c:ser>
          <c:idx val="0"/>
          <c:order val="0"/>
          <c:spPr>
            <a:ln w="28575">
              <a:noFill/>
            </a:ln>
          </c:spPr>
          <c:marker>
            <c:symbol val="none"/>
          </c:marker>
          <c:xVal>
            <c:numRef>
              <c:f>portland!$A$1:$A$48</c:f>
              <c:numCache>
                <c:formatCode>General</c:formatCode>
                <c:ptCount val="48"/>
                <c:pt idx="0">
                  <c:v>2104</c:v>
                </c:pt>
                <c:pt idx="1">
                  <c:v>1600</c:v>
                </c:pt>
                <c:pt idx="2">
                  <c:v>2400</c:v>
                </c:pt>
                <c:pt idx="3">
                  <c:v>1416</c:v>
                </c:pt>
                <c:pt idx="4">
                  <c:v>3000</c:v>
                </c:pt>
                <c:pt idx="5">
                  <c:v>1985</c:v>
                </c:pt>
                <c:pt idx="6">
                  <c:v>1534</c:v>
                </c:pt>
                <c:pt idx="7">
                  <c:v>1427</c:v>
                </c:pt>
                <c:pt idx="8">
                  <c:v>1380</c:v>
                </c:pt>
                <c:pt idx="9">
                  <c:v>1494</c:v>
                </c:pt>
                <c:pt idx="10">
                  <c:v>1940</c:v>
                </c:pt>
                <c:pt idx="11">
                  <c:v>2000</c:v>
                </c:pt>
                <c:pt idx="12">
                  <c:v>1890</c:v>
                </c:pt>
                <c:pt idx="13">
                  <c:v>4478</c:v>
                </c:pt>
                <c:pt idx="14">
                  <c:v>1268</c:v>
                </c:pt>
                <c:pt idx="15">
                  <c:v>2300</c:v>
                </c:pt>
                <c:pt idx="16">
                  <c:v>1320</c:v>
                </c:pt>
                <c:pt idx="17">
                  <c:v>1236</c:v>
                </c:pt>
                <c:pt idx="18">
                  <c:v>2609</c:v>
                </c:pt>
                <c:pt idx="19">
                  <c:v>3031</c:v>
                </c:pt>
                <c:pt idx="20">
                  <c:v>1767</c:v>
                </c:pt>
                <c:pt idx="21">
                  <c:v>1888</c:v>
                </c:pt>
                <c:pt idx="22">
                  <c:v>1604</c:v>
                </c:pt>
                <c:pt idx="23">
                  <c:v>1962</c:v>
                </c:pt>
                <c:pt idx="24">
                  <c:v>3890</c:v>
                </c:pt>
                <c:pt idx="25">
                  <c:v>1100</c:v>
                </c:pt>
                <c:pt idx="26">
                  <c:v>1458</c:v>
                </c:pt>
                <c:pt idx="27">
                  <c:v>2526</c:v>
                </c:pt>
                <c:pt idx="28">
                  <c:v>2200</c:v>
                </c:pt>
                <c:pt idx="29">
                  <c:v>2637</c:v>
                </c:pt>
                <c:pt idx="30">
                  <c:v>1839</c:v>
                </c:pt>
                <c:pt idx="31">
                  <c:v>1000</c:v>
                </c:pt>
                <c:pt idx="32">
                  <c:v>2040</c:v>
                </c:pt>
                <c:pt idx="33">
                  <c:v>3137</c:v>
                </c:pt>
                <c:pt idx="34">
                  <c:v>1811</c:v>
                </c:pt>
                <c:pt idx="35">
                  <c:v>1437</c:v>
                </c:pt>
                <c:pt idx="36">
                  <c:v>1239</c:v>
                </c:pt>
                <c:pt idx="37">
                  <c:v>2132</c:v>
                </c:pt>
                <c:pt idx="38">
                  <c:v>4215</c:v>
                </c:pt>
                <c:pt idx="39">
                  <c:v>2162</c:v>
                </c:pt>
                <c:pt idx="40">
                  <c:v>1664</c:v>
                </c:pt>
                <c:pt idx="41">
                  <c:v>2238</c:v>
                </c:pt>
                <c:pt idx="42">
                  <c:v>2567</c:v>
                </c:pt>
                <c:pt idx="43">
                  <c:v>1200</c:v>
                </c:pt>
                <c:pt idx="44">
                  <c:v>852</c:v>
                </c:pt>
                <c:pt idx="45">
                  <c:v>1852</c:v>
                </c:pt>
                <c:pt idx="46">
                  <c:v>1203</c:v>
                </c:pt>
              </c:numCache>
            </c:numRef>
          </c:xVal>
          <c:yVal>
            <c:numRef>
              <c:f>portland!$B$1:$B$48</c:f>
              <c:numCache>
                <c:formatCode>General</c:formatCode>
                <c:ptCount val="48"/>
                <c:pt idx="0">
                  <c:v>399900</c:v>
                </c:pt>
                <c:pt idx="1">
                  <c:v>329900</c:v>
                </c:pt>
                <c:pt idx="2">
                  <c:v>369000</c:v>
                </c:pt>
                <c:pt idx="3">
                  <c:v>232000</c:v>
                </c:pt>
                <c:pt idx="4">
                  <c:v>539900</c:v>
                </c:pt>
                <c:pt idx="5">
                  <c:v>299900</c:v>
                </c:pt>
                <c:pt idx="6">
                  <c:v>314900</c:v>
                </c:pt>
                <c:pt idx="7">
                  <c:v>198999</c:v>
                </c:pt>
                <c:pt idx="8">
                  <c:v>212000</c:v>
                </c:pt>
                <c:pt idx="9">
                  <c:v>242500</c:v>
                </c:pt>
                <c:pt idx="10">
                  <c:v>239999</c:v>
                </c:pt>
                <c:pt idx="11">
                  <c:v>347000</c:v>
                </c:pt>
                <c:pt idx="12">
                  <c:v>329999</c:v>
                </c:pt>
                <c:pt idx="13">
                  <c:v>699900</c:v>
                </c:pt>
                <c:pt idx="14">
                  <c:v>259900</c:v>
                </c:pt>
                <c:pt idx="15">
                  <c:v>449900</c:v>
                </c:pt>
                <c:pt idx="16">
                  <c:v>299900</c:v>
                </c:pt>
                <c:pt idx="17">
                  <c:v>199900</c:v>
                </c:pt>
                <c:pt idx="18">
                  <c:v>499998</c:v>
                </c:pt>
                <c:pt idx="19">
                  <c:v>599000</c:v>
                </c:pt>
                <c:pt idx="20">
                  <c:v>252900</c:v>
                </c:pt>
                <c:pt idx="21">
                  <c:v>255000</c:v>
                </c:pt>
                <c:pt idx="22">
                  <c:v>242900</c:v>
                </c:pt>
                <c:pt idx="23">
                  <c:v>259900</c:v>
                </c:pt>
                <c:pt idx="24">
                  <c:v>573900</c:v>
                </c:pt>
                <c:pt idx="25">
                  <c:v>249900</c:v>
                </c:pt>
                <c:pt idx="26">
                  <c:v>464500</c:v>
                </c:pt>
                <c:pt idx="27">
                  <c:v>469000</c:v>
                </c:pt>
                <c:pt idx="28">
                  <c:v>475000</c:v>
                </c:pt>
                <c:pt idx="29">
                  <c:v>299900</c:v>
                </c:pt>
                <c:pt idx="30">
                  <c:v>349900</c:v>
                </c:pt>
                <c:pt idx="31">
                  <c:v>169900</c:v>
                </c:pt>
                <c:pt idx="32">
                  <c:v>314900</c:v>
                </c:pt>
                <c:pt idx="33">
                  <c:v>579900</c:v>
                </c:pt>
                <c:pt idx="34">
                  <c:v>285900</c:v>
                </c:pt>
                <c:pt idx="35">
                  <c:v>249900</c:v>
                </c:pt>
                <c:pt idx="36">
                  <c:v>229900</c:v>
                </c:pt>
                <c:pt idx="37">
                  <c:v>345000</c:v>
                </c:pt>
                <c:pt idx="38">
                  <c:v>549000</c:v>
                </c:pt>
                <c:pt idx="39">
                  <c:v>287000</c:v>
                </c:pt>
                <c:pt idx="40">
                  <c:v>368500</c:v>
                </c:pt>
                <c:pt idx="41">
                  <c:v>329900</c:v>
                </c:pt>
                <c:pt idx="42">
                  <c:v>314000</c:v>
                </c:pt>
                <c:pt idx="43">
                  <c:v>299000</c:v>
                </c:pt>
                <c:pt idx="44">
                  <c:v>179900</c:v>
                </c:pt>
                <c:pt idx="45">
                  <c:v>299900</c:v>
                </c:pt>
                <c:pt idx="46">
                  <c:v>239500</c:v>
                </c:pt>
              </c:numCache>
            </c:numRef>
          </c:yVal>
          <c:smooth val="0"/>
          <c:extLst>
            <c:ext xmlns:c16="http://schemas.microsoft.com/office/drawing/2014/chart" uri="{C3380CC4-5D6E-409C-BE32-E72D297353CC}">
              <c16:uniqueId val="{00000000-20F4-4F45-AAC9-702A37A82598}"/>
            </c:ext>
          </c:extLst>
        </c:ser>
        <c:dLbls>
          <c:showLegendKey val="0"/>
          <c:showVal val="0"/>
          <c:showCatName val="0"/>
          <c:showSerName val="0"/>
          <c:showPercent val="0"/>
          <c:showBubbleSize val="0"/>
        </c:dLbls>
        <c:axId val="185947888"/>
        <c:axId val="185942792"/>
      </c:scatterChart>
      <c:valAx>
        <c:axId val="185947888"/>
        <c:scaling>
          <c:orientation val="minMax"/>
          <c:max val="3000"/>
        </c:scaling>
        <c:delete val="0"/>
        <c:axPos val="b"/>
        <c:numFmt formatCode="General" sourceLinked="1"/>
        <c:majorTickMark val="out"/>
        <c:minorTickMark val="none"/>
        <c:tickLblPos val="nextTo"/>
        <c:crossAx val="185942792"/>
        <c:crosses val="autoZero"/>
        <c:crossBetween val="midCat"/>
      </c:valAx>
      <c:valAx>
        <c:axId val="185942792"/>
        <c:scaling>
          <c:orientation val="minMax"/>
          <c:max val="500000"/>
        </c:scaling>
        <c:delete val="0"/>
        <c:axPos val="l"/>
        <c:majorGridlines/>
        <c:numFmt formatCode="General" sourceLinked="0"/>
        <c:majorTickMark val="out"/>
        <c:minorTickMark val="none"/>
        <c:tickLblPos val="nextTo"/>
        <c:crossAx val="185947888"/>
        <c:crosses val="autoZero"/>
        <c:crossBetween val="midCat"/>
        <c:majorUnit val="100000"/>
        <c:dispUnits>
          <c:builtInUnit val="thousands"/>
        </c:dispUnits>
      </c:valAx>
    </c:plotArea>
    <c:plotVisOnly val="1"/>
    <c:dispBlanksAs val="gap"/>
    <c:showDLblsOverMax val="0"/>
  </c:chart>
  <c:txPr>
    <a:bodyPr/>
    <a:lstStyle/>
    <a:p>
      <a:pPr>
        <a:defRPr sz="1600"/>
      </a:pPr>
      <a:endParaRPr lang="es-BO"/>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scatterChart>
        <c:scatterStyle val="lineMarker"/>
        <c:varyColors val="0"/>
        <c:ser>
          <c:idx val="0"/>
          <c:order val="0"/>
          <c:spPr>
            <a:ln w="28575">
              <a:noFill/>
            </a:ln>
          </c:spPr>
          <c:marker>
            <c:symbol val="x"/>
            <c:size val="8"/>
            <c:spPr>
              <a:noFill/>
              <a:ln w="12700">
                <a:solidFill>
                  <a:srgbClr val="C00000"/>
                </a:solidFill>
              </a:ln>
            </c:spPr>
          </c:marker>
          <c:xVal>
            <c:numRef>
              <c:f>portland!$A$1:$A$48</c:f>
              <c:numCache>
                <c:formatCode>General</c:formatCode>
                <c:ptCount val="48"/>
                <c:pt idx="0">
                  <c:v>2104</c:v>
                </c:pt>
                <c:pt idx="1">
                  <c:v>1600</c:v>
                </c:pt>
                <c:pt idx="2">
                  <c:v>2400</c:v>
                </c:pt>
                <c:pt idx="3">
                  <c:v>1416</c:v>
                </c:pt>
                <c:pt idx="4">
                  <c:v>3000</c:v>
                </c:pt>
                <c:pt idx="5">
                  <c:v>1985</c:v>
                </c:pt>
                <c:pt idx="6">
                  <c:v>1534</c:v>
                </c:pt>
                <c:pt idx="7">
                  <c:v>1427</c:v>
                </c:pt>
                <c:pt idx="8">
                  <c:v>1380</c:v>
                </c:pt>
                <c:pt idx="9">
                  <c:v>1494</c:v>
                </c:pt>
                <c:pt idx="10">
                  <c:v>1940</c:v>
                </c:pt>
                <c:pt idx="11">
                  <c:v>2000</c:v>
                </c:pt>
                <c:pt idx="12">
                  <c:v>1890</c:v>
                </c:pt>
                <c:pt idx="13">
                  <c:v>4478</c:v>
                </c:pt>
                <c:pt idx="14">
                  <c:v>1268</c:v>
                </c:pt>
                <c:pt idx="15">
                  <c:v>2300</c:v>
                </c:pt>
                <c:pt idx="16">
                  <c:v>1320</c:v>
                </c:pt>
                <c:pt idx="17">
                  <c:v>1236</c:v>
                </c:pt>
                <c:pt idx="18">
                  <c:v>2609</c:v>
                </c:pt>
                <c:pt idx="19">
                  <c:v>3031</c:v>
                </c:pt>
                <c:pt idx="20">
                  <c:v>1767</c:v>
                </c:pt>
                <c:pt idx="21">
                  <c:v>1888</c:v>
                </c:pt>
                <c:pt idx="22">
                  <c:v>1604</c:v>
                </c:pt>
                <c:pt idx="23">
                  <c:v>1962</c:v>
                </c:pt>
                <c:pt idx="24">
                  <c:v>3890</c:v>
                </c:pt>
                <c:pt idx="25">
                  <c:v>1100</c:v>
                </c:pt>
                <c:pt idx="26">
                  <c:v>1458</c:v>
                </c:pt>
                <c:pt idx="27">
                  <c:v>2526</c:v>
                </c:pt>
                <c:pt idx="28">
                  <c:v>2200</c:v>
                </c:pt>
                <c:pt idx="29">
                  <c:v>2637</c:v>
                </c:pt>
                <c:pt idx="30">
                  <c:v>1839</c:v>
                </c:pt>
                <c:pt idx="31">
                  <c:v>1000</c:v>
                </c:pt>
                <c:pt idx="32">
                  <c:v>2040</c:v>
                </c:pt>
                <c:pt idx="33">
                  <c:v>3137</c:v>
                </c:pt>
                <c:pt idx="34">
                  <c:v>1811</c:v>
                </c:pt>
                <c:pt idx="35">
                  <c:v>1437</c:v>
                </c:pt>
                <c:pt idx="36">
                  <c:v>1239</c:v>
                </c:pt>
                <c:pt idx="37">
                  <c:v>2132</c:v>
                </c:pt>
                <c:pt idx="38">
                  <c:v>4215</c:v>
                </c:pt>
                <c:pt idx="39">
                  <c:v>2162</c:v>
                </c:pt>
                <c:pt idx="40">
                  <c:v>1664</c:v>
                </c:pt>
                <c:pt idx="41">
                  <c:v>2238</c:v>
                </c:pt>
                <c:pt idx="42">
                  <c:v>2567</c:v>
                </c:pt>
                <c:pt idx="43">
                  <c:v>1200</c:v>
                </c:pt>
                <c:pt idx="44">
                  <c:v>852</c:v>
                </c:pt>
                <c:pt idx="45">
                  <c:v>1852</c:v>
                </c:pt>
                <c:pt idx="46">
                  <c:v>1203</c:v>
                </c:pt>
              </c:numCache>
            </c:numRef>
          </c:xVal>
          <c:yVal>
            <c:numRef>
              <c:f>portland!$B$1:$B$48</c:f>
              <c:numCache>
                <c:formatCode>General</c:formatCode>
                <c:ptCount val="48"/>
                <c:pt idx="0">
                  <c:v>399900</c:v>
                </c:pt>
                <c:pt idx="1">
                  <c:v>329900</c:v>
                </c:pt>
                <c:pt idx="2">
                  <c:v>369000</c:v>
                </c:pt>
                <c:pt idx="3">
                  <c:v>232000</c:v>
                </c:pt>
                <c:pt idx="4">
                  <c:v>539900</c:v>
                </c:pt>
                <c:pt idx="5">
                  <c:v>299900</c:v>
                </c:pt>
                <c:pt idx="6">
                  <c:v>314900</c:v>
                </c:pt>
                <c:pt idx="7">
                  <c:v>198999</c:v>
                </c:pt>
                <c:pt idx="8">
                  <c:v>212000</c:v>
                </c:pt>
                <c:pt idx="9">
                  <c:v>242500</c:v>
                </c:pt>
                <c:pt idx="10">
                  <c:v>239999</c:v>
                </c:pt>
                <c:pt idx="11">
                  <c:v>347000</c:v>
                </c:pt>
                <c:pt idx="12">
                  <c:v>329999</c:v>
                </c:pt>
                <c:pt idx="13">
                  <c:v>699900</c:v>
                </c:pt>
                <c:pt idx="14">
                  <c:v>259900</c:v>
                </c:pt>
                <c:pt idx="15">
                  <c:v>449900</c:v>
                </c:pt>
                <c:pt idx="16">
                  <c:v>299900</c:v>
                </c:pt>
                <c:pt idx="17">
                  <c:v>199900</c:v>
                </c:pt>
                <c:pt idx="18">
                  <c:v>499998</c:v>
                </c:pt>
                <c:pt idx="19">
                  <c:v>599000</c:v>
                </c:pt>
                <c:pt idx="20">
                  <c:v>252900</c:v>
                </c:pt>
                <c:pt idx="21">
                  <c:v>255000</c:v>
                </c:pt>
                <c:pt idx="22">
                  <c:v>242900</c:v>
                </c:pt>
                <c:pt idx="23">
                  <c:v>259900</c:v>
                </c:pt>
                <c:pt idx="24">
                  <c:v>573900</c:v>
                </c:pt>
                <c:pt idx="25">
                  <c:v>249900</c:v>
                </c:pt>
                <c:pt idx="26">
                  <c:v>464500</c:v>
                </c:pt>
                <c:pt idx="27">
                  <c:v>469000</c:v>
                </c:pt>
                <c:pt idx="28">
                  <c:v>475000</c:v>
                </c:pt>
                <c:pt idx="29">
                  <c:v>299900</c:v>
                </c:pt>
                <c:pt idx="30">
                  <c:v>349900</c:v>
                </c:pt>
                <c:pt idx="31">
                  <c:v>169900</c:v>
                </c:pt>
                <c:pt idx="32">
                  <c:v>314900</c:v>
                </c:pt>
                <c:pt idx="33">
                  <c:v>579900</c:v>
                </c:pt>
                <c:pt idx="34">
                  <c:v>285900</c:v>
                </c:pt>
                <c:pt idx="35">
                  <c:v>249900</c:v>
                </c:pt>
                <c:pt idx="36">
                  <c:v>229900</c:v>
                </c:pt>
                <c:pt idx="37">
                  <c:v>345000</c:v>
                </c:pt>
                <c:pt idx="38">
                  <c:v>549000</c:v>
                </c:pt>
                <c:pt idx="39">
                  <c:v>287000</c:v>
                </c:pt>
                <c:pt idx="40">
                  <c:v>368500</c:v>
                </c:pt>
                <c:pt idx="41">
                  <c:v>329900</c:v>
                </c:pt>
                <c:pt idx="42">
                  <c:v>314000</c:v>
                </c:pt>
                <c:pt idx="43">
                  <c:v>299000</c:v>
                </c:pt>
                <c:pt idx="44">
                  <c:v>179900</c:v>
                </c:pt>
                <c:pt idx="45">
                  <c:v>299900</c:v>
                </c:pt>
                <c:pt idx="46">
                  <c:v>239500</c:v>
                </c:pt>
              </c:numCache>
            </c:numRef>
          </c:yVal>
          <c:smooth val="0"/>
          <c:extLst>
            <c:ext xmlns:c16="http://schemas.microsoft.com/office/drawing/2014/chart" uri="{C3380CC4-5D6E-409C-BE32-E72D297353CC}">
              <c16:uniqueId val="{00000000-5D23-4BC1-8D2D-232573D044E2}"/>
            </c:ext>
          </c:extLst>
        </c:ser>
        <c:dLbls>
          <c:showLegendKey val="0"/>
          <c:showVal val="0"/>
          <c:showCatName val="0"/>
          <c:showSerName val="0"/>
          <c:showPercent val="0"/>
          <c:showBubbleSize val="0"/>
        </c:dLbls>
        <c:axId val="185948280"/>
        <c:axId val="185948672"/>
      </c:scatterChart>
      <c:valAx>
        <c:axId val="185948280"/>
        <c:scaling>
          <c:orientation val="minMax"/>
          <c:max val="3000"/>
        </c:scaling>
        <c:delete val="0"/>
        <c:axPos val="b"/>
        <c:numFmt formatCode="General" sourceLinked="1"/>
        <c:majorTickMark val="out"/>
        <c:minorTickMark val="none"/>
        <c:tickLblPos val="nextTo"/>
        <c:crossAx val="185948672"/>
        <c:crosses val="autoZero"/>
        <c:crossBetween val="midCat"/>
      </c:valAx>
      <c:valAx>
        <c:axId val="185948672"/>
        <c:scaling>
          <c:orientation val="minMax"/>
          <c:max val="500000"/>
        </c:scaling>
        <c:delete val="0"/>
        <c:axPos val="l"/>
        <c:majorGridlines/>
        <c:numFmt formatCode="General" sourceLinked="0"/>
        <c:majorTickMark val="out"/>
        <c:minorTickMark val="none"/>
        <c:tickLblPos val="nextTo"/>
        <c:crossAx val="185948280"/>
        <c:crosses val="autoZero"/>
        <c:crossBetween val="midCat"/>
        <c:majorUnit val="100000"/>
        <c:dispUnits>
          <c:builtInUnit val="thousands"/>
        </c:dispUnits>
      </c:valAx>
    </c:plotArea>
    <c:plotVisOnly val="1"/>
    <c:dispBlanksAs val="gap"/>
    <c:showDLblsOverMax val="0"/>
  </c:chart>
  <c:txPr>
    <a:bodyPr/>
    <a:lstStyle/>
    <a:p>
      <a:pPr>
        <a:defRPr sz="1600"/>
      </a:pPr>
      <a:endParaRPr lang="es-BO"/>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scatterChart>
        <c:scatterStyle val="lineMarker"/>
        <c:varyColors val="0"/>
        <c:ser>
          <c:idx val="0"/>
          <c:order val="0"/>
          <c:spPr>
            <a:ln w="28575">
              <a:noFill/>
            </a:ln>
          </c:spPr>
          <c:marker>
            <c:symbol val="none"/>
          </c:marker>
          <c:xVal>
            <c:numRef>
              <c:f>Sheet1!$A$2:$A$5</c:f>
              <c:numCache>
                <c:formatCode>General</c:formatCode>
                <c:ptCount val="4"/>
                <c:pt idx="0">
                  <c:v>1</c:v>
                </c:pt>
                <c:pt idx="1">
                  <c:v>2</c:v>
                </c:pt>
              </c:numCache>
            </c:numRef>
          </c:xVal>
          <c:yVal>
            <c:numRef>
              <c:f>Sheet1!$B$2:$B$5</c:f>
              <c:numCache>
                <c:formatCode>General</c:formatCode>
                <c:ptCount val="4"/>
                <c:pt idx="0">
                  <c:v>1</c:v>
                </c:pt>
                <c:pt idx="1">
                  <c:v>2</c:v>
                </c:pt>
              </c:numCache>
            </c:numRef>
          </c:yVal>
          <c:smooth val="0"/>
          <c:extLst>
            <c:ext xmlns:c16="http://schemas.microsoft.com/office/drawing/2014/chart" uri="{C3380CC4-5D6E-409C-BE32-E72D297353CC}">
              <c16:uniqueId val="{00000000-D418-4793-8792-80B714D604F6}"/>
            </c:ext>
          </c:extLst>
        </c:ser>
        <c:dLbls>
          <c:showLegendKey val="0"/>
          <c:showVal val="0"/>
          <c:showCatName val="0"/>
          <c:showSerName val="0"/>
          <c:showPercent val="0"/>
          <c:showBubbleSize val="0"/>
        </c:dLbls>
        <c:axId val="186726536"/>
        <c:axId val="186725360"/>
      </c:scatterChart>
      <c:valAx>
        <c:axId val="186726536"/>
        <c:scaling>
          <c:orientation val="minMax"/>
        </c:scaling>
        <c:delete val="0"/>
        <c:axPos val="b"/>
        <c:numFmt formatCode="General" sourceLinked="1"/>
        <c:majorTickMark val="cross"/>
        <c:minorTickMark val="none"/>
        <c:tickLblPos val="nextTo"/>
        <c:spPr>
          <a:ln w="38100"/>
        </c:spPr>
        <c:crossAx val="186725360"/>
        <c:crosses val="autoZero"/>
        <c:crossBetween val="midCat"/>
        <c:majorUnit val="1"/>
      </c:valAx>
      <c:valAx>
        <c:axId val="186725360"/>
        <c:scaling>
          <c:orientation val="minMax"/>
        </c:scaling>
        <c:delete val="0"/>
        <c:axPos val="l"/>
        <c:majorGridlines>
          <c:spPr>
            <a:ln>
              <a:noFill/>
            </a:ln>
          </c:spPr>
        </c:majorGridlines>
        <c:numFmt formatCode="General" sourceLinked="1"/>
        <c:majorTickMark val="cross"/>
        <c:minorTickMark val="none"/>
        <c:tickLblPos val="nextTo"/>
        <c:spPr>
          <a:ln w="38100"/>
        </c:spPr>
        <c:crossAx val="186726536"/>
        <c:crosses val="autoZero"/>
        <c:crossBetween val="midCat"/>
        <c:majorUnit val="1"/>
      </c:valAx>
      <c:spPr>
        <a:ln w="12700">
          <a:noFill/>
        </a:ln>
      </c:spPr>
    </c:plotArea>
    <c:plotVisOnly val="1"/>
    <c:dispBlanksAs val="gap"/>
    <c:showDLblsOverMax val="0"/>
  </c:chart>
  <c:txPr>
    <a:bodyPr/>
    <a:lstStyle/>
    <a:p>
      <a:pPr>
        <a:defRPr sz="2000"/>
      </a:pPr>
      <a:endParaRPr lang="es-BO"/>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scatterChart>
        <c:scatterStyle val="lineMarker"/>
        <c:varyColors val="0"/>
        <c:ser>
          <c:idx val="0"/>
          <c:order val="0"/>
          <c:spPr>
            <a:ln w="28575">
              <a:noFill/>
            </a:ln>
          </c:spPr>
          <c:marker>
            <c:symbol val="none"/>
          </c:marker>
          <c:xVal>
            <c:numRef>
              <c:f>Sheet1!$A$2:$A$5</c:f>
              <c:numCache>
                <c:formatCode>General</c:formatCode>
                <c:ptCount val="4"/>
                <c:pt idx="0">
                  <c:v>1</c:v>
                </c:pt>
                <c:pt idx="1">
                  <c:v>2</c:v>
                </c:pt>
              </c:numCache>
            </c:numRef>
          </c:xVal>
          <c:yVal>
            <c:numRef>
              <c:f>Sheet1!$B$2:$B$5</c:f>
              <c:numCache>
                <c:formatCode>General</c:formatCode>
                <c:ptCount val="4"/>
                <c:pt idx="0">
                  <c:v>1</c:v>
                </c:pt>
                <c:pt idx="1">
                  <c:v>2</c:v>
                </c:pt>
              </c:numCache>
            </c:numRef>
          </c:yVal>
          <c:smooth val="0"/>
          <c:extLst>
            <c:ext xmlns:c16="http://schemas.microsoft.com/office/drawing/2014/chart" uri="{C3380CC4-5D6E-409C-BE32-E72D297353CC}">
              <c16:uniqueId val="{00000000-B99F-4276-AB24-55346BC9F400}"/>
            </c:ext>
          </c:extLst>
        </c:ser>
        <c:dLbls>
          <c:showLegendKey val="0"/>
          <c:showVal val="0"/>
          <c:showCatName val="0"/>
          <c:showSerName val="0"/>
          <c:showPercent val="0"/>
          <c:showBubbleSize val="0"/>
        </c:dLbls>
        <c:axId val="186728888"/>
        <c:axId val="186722224"/>
      </c:scatterChart>
      <c:valAx>
        <c:axId val="186728888"/>
        <c:scaling>
          <c:orientation val="minMax"/>
        </c:scaling>
        <c:delete val="0"/>
        <c:axPos val="b"/>
        <c:numFmt formatCode="General" sourceLinked="1"/>
        <c:majorTickMark val="cross"/>
        <c:minorTickMark val="none"/>
        <c:tickLblPos val="nextTo"/>
        <c:spPr>
          <a:ln w="38100"/>
        </c:spPr>
        <c:crossAx val="186722224"/>
        <c:crosses val="autoZero"/>
        <c:crossBetween val="midCat"/>
        <c:majorUnit val="1"/>
      </c:valAx>
      <c:valAx>
        <c:axId val="186722224"/>
        <c:scaling>
          <c:orientation val="minMax"/>
        </c:scaling>
        <c:delete val="0"/>
        <c:axPos val="l"/>
        <c:majorGridlines>
          <c:spPr>
            <a:ln>
              <a:noFill/>
            </a:ln>
          </c:spPr>
        </c:majorGridlines>
        <c:numFmt formatCode="General" sourceLinked="1"/>
        <c:majorTickMark val="cross"/>
        <c:minorTickMark val="none"/>
        <c:tickLblPos val="nextTo"/>
        <c:spPr>
          <a:ln w="38100"/>
        </c:spPr>
        <c:crossAx val="186728888"/>
        <c:crosses val="autoZero"/>
        <c:crossBetween val="midCat"/>
        <c:majorUnit val="1"/>
      </c:valAx>
      <c:spPr>
        <a:ln w="12700">
          <a:noFill/>
        </a:ln>
      </c:spPr>
    </c:plotArea>
    <c:plotVisOnly val="1"/>
    <c:dispBlanksAs val="gap"/>
    <c:showDLblsOverMax val="0"/>
  </c:chart>
  <c:txPr>
    <a:bodyPr/>
    <a:lstStyle/>
    <a:p>
      <a:pPr>
        <a:defRPr sz="2000"/>
      </a:pPr>
      <a:endParaRPr lang="es-BO"/>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scatterChart>
        <c:scatterStyle val="lineMarker"/>
        <c:varyColors val="0"/>
        <c:ser>
          <c:idx val="0"/>
          <c:order val="0"/>
          <c:spPr>
            <a:ln w="28575">
              <a:noFill/>
            </a:ln>
          </c:spPr>
          <c:marker>
            <c:symbol val="none"/>
          </c:marker>
          <c:xVal>
            <c:numRef>
              <c:f>Sheet1!$A$2:$A$5</c:f>
              <c:numCache>
                <c:formatCode>General</c:formatCode>
                <c:ptCount val="4"/>
                <c:pt idx="0">
                  <c:v>1</c:v>
                </c:pt>
                <c:pt idx="1">
                  <c:v>2</c:v>
                </c:pt>
              </c:numCache>
            </c:numRef>
          </c:xVal>
          <c:yVal>
            <c:numRef>
              <c:f>Sheet1!$B$2:$B$5</c:f>
              <c:numCache>
                <c:formatCode>General</c:formatCode>
                <c:ptCount val="4"/>
                <c:pt idx="0">
                  <c:v>1</c:v>
                </c:pt>
                <c:pt idx="1">
                  <c:v>2</c:v>
                </c:pt>
              </c:numCache>
            </c:numRef>
          </c:yVal>
          <c:smooth val="0"/>
          <c:extLst>
            <c:ext xmlns:c16="http://schemas.microsoft.com/office/drawing/2014/chart" uri="{C3380CC4-5D6E-409C-BE32-E72D297353CC}">
              <c16:uniqueId val="{00000000-5883-4C9C-B5BC-F27188A50452}"/>
            </c:ext>
          </c:extLst>
        </c:ser>
        <c:dLbls>
          <c:showLegendKey val="0"/>
          <c:showVal val="0"/>
          <c:showCatName val="0"/>
          <c:showSerName val="0"/>
          <c:showPercent val="0"/>
          <c:showBubbleSize val="0"/>
        </c:dLbls>
        <c:axId val="186727712"/>
        <c:axId val="186728496"/>
      </c:scatterChart>
      <c:valAx>
        <c:axId val="186727712"/>
        <c:scaling>
          <c:orientation val="minMax"/>
        </c:scaling>
        <c:delete val="0"/>
        <c:axPos val="b"/>
        <c:numFmt formatCode="General" sourceLinked="1"/>
        <c:majorTickMark val="cross"/>
        <c:minorTickMark val="none"/>
        <c:tickLblPos val="nextTo"/>
        <c:spPr>
          <a:ln w="38100"/>
        </c:spPr>
        <c:crossAx val="186728496"/>
        <c:crosses val="autoZero"/>
        <c:crossBetween val="midCat"/>
        <c:majorUnit val="1"/>
      </c:valAx>
      <c:valAx>
        <c:axId val="186728496"/>
        <c:scaling>
          <c:orientation val="minMax"/>
        </c:scaling>
        <c:delete val="0"/>
        <c:axPos val="l"/>
        <c:majorGridlines>
          <c:spPr>
            <a:ln>
              <a:noFill/>
            </a:ln>
          </c:spPr>
        </c:majorGridlines>
        <c:numFmt formatCode="General" sourceLinked="1"/>
        <c:majorTickMark val="cross"/>
        <c:minorTickMark val="none"/>
        <c:tickLblPos val="nextTo"/>
        <c:spPr>
          <a:ln w="38100"/>
        </c:spPr>
        <c:crossAx val="186727712"/>
        <c:crosses val="autoZero"/>
        <c:crossBetween val="midCat"/>
        <c:majorUnit val="1"/>
      </c:valAx>
      <c:spPr>
        <a:ln w="12700">
          <a:noFill/>
        </a:ln>
      </c:spPr>
    </c:plotArea>
    <c:plotVisOnly val="1"/>
    <c:dispBlanksAs val="gap"/>
    <c:showDLblsOverMax val="0"/>
  </c:chart>
  <c:spPr>
    <a:solidFill>
      <a:schemeClr val="bg1"/>
    </a:solidFill>
  </c:spPr>
  <c:txPr>
    <a:bodyPr/>
    <a:lstStyle/>
    <a:p>
      <a:pPr>
        <a:defRPr sz="2000"/>
      </a:pPr>
      <a:endParaRPr lang="es-BO"/>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scatterChart>
        <c:scatterStyle val="lineMarker"/>
        <c:varyColors val="0"/>
        <c:ser>
          <c:idx val="0"/>
          <c:order val="0"/>
          <c:spPr>
            <a:ln w="28575">
              <a:noFill/>
            </a:ln>
          </c:spPr>
          <c:marker>
            <c:symbol val="x"/>
            <c:size val="7"/>
            <c:spPr>
              <a:noFill/>
              <a:ln w="12700">
                <a:solidFill>
                  <a:srgbClr val="C00000"/>
                </a:solidFill>
              </a:ln>
            </c:spPr>
          </c:marker>
          <c:xVal>
            <c:numRef>
              <c:f>portland!$A$1:$A$48</c:f>
              <c:numCache>
                <c:formatCode>General</c:formatCode>
                <c:ptCount val="48"/>
                <c:pt idx="0">
                  <c:v>2104</c:v>
                </c:pt>
                <c:pt idx="1">
                  <c:v>1600</c:v>
                </c:pt>
                <c:pt idx="2">
                  <c:v>2400</c:v>
                </c:pt>
                <c:pt idx="3">
                  <c:v>1416</c:v>
                </c:pt>
                <c:pt idx="4">
                  <c:v>3000</c:v>
                </c:pt>
                <c:pt idx="5">
                  <c:v>1985</c:v>
                </c:pt>
                <c:pt idx="6">
                  <c:v>1534</c:v>
                </c:pt>
                <c:pt idx="7">
                  <c:v>1427</c:v>
                </c:pt>
                <c:pt idx="8">
                  <c:v>1380</c:v>
                </c:pt>
                <c:pt idx="9">
                  <c:v>1494</c:v>
                </c:pt>
                <c:pt idx="10">
                  <c:v>1940</c:v>
                </c:pt>
                <c:pt idx="11">
                  <c:v>2000</c:v>
                </c:pt>
                <c:pt idx="12">
                  <c:v>1890</c:v>
                </c:pt>
                <c:pt idx="13">
                  <c:v>4478</c:v>
                </c:pt>
                <c:pt idx="14">
                  <c:v>1268</c:v>
                </c:pt>
                <c:pt idx="15">
                  <c:v>2300</c:v>
                </c:pt>
                <c:pt idx="16">
                  <c:v>1320</c:v>
                </c:pt>
                <c:pt idx="17">
                  <c:v>1236</c:v>
                </c:pt>
                <c:pt idx="18">
                  <c:v>2609</c:v>
                </c:pt>
                <c:pt idx="19">
                  <c:v>3031</c:v>
                </c:pt>
                <c:pt idx="20">
                  <c:v>1767</c:v>
                </c:pt>
                <c:pt idx="21">
                  <c:v>1888</c:v>
                </c:pt>
                <c:pt idx="22">
                  <c:v>1604</c:v>
                </c:pt>
                <c:pt idx="23">
                  <c:v>1962</c:v>
                </c:pt>
                <c:pt idx="24">
                  <c:v>3890</c:v>
                </c:pt>
                <c:pt idx="25">
                  <c:v>1100</c:v>
                </c:pt>
                <c:pt idx="26">
                  <c:v>1458</c:v>
                </c:pt>
                <c:pt idx="27">
                  <c:v>2526</c:v>
                </c:pt>
                <c:pt idx="28">
                  <c:v>2200</c:v>
                </c:pt>
                <c:pt idx="29">
                  <c:v>2637</c:v>
                </c:pt>
                <c:pt idx="30">
                  <c:v>1839</c:v>
                </c:pt>
                <c:pt idx="31">
                  <c:v>1000</c:v>
                </c:pt>
                <c:pt idx="32">
                  <c:v>2040</c:v>
                </c:pt>
                <c:pt idx="33">
                  <c:v>3137</c:v>
                </c:pt>
                <c:pt idx="34">
                  <c:v>1811</c:v>
                </c:pt>
                <c:pt idx="35">
                  <c:v>1437</c:v>
                </c:pt>
                <c:pt idx="36">
                  <c:v>1239</c:v>
                </c:pt>
                <c:pt idx="37">
                  <c:v>2132</c:v>
                </c:pt>
                <c:pt idx="38">
                  <c:v>4215</c:v>
                </c:pt>
                <c:pt idx="39">
                  <c:v>2162</c:v>
                </c:pt>
                <c:pt idx="40">
                  <c:v>1664</c:v>
                </c:pt>
                <c:pt idx="41">
                  <c:v>2238</c:v>
                </c:pt>
                <c:pt idx="42">
                  <c:v>2567</c:v>
                </c:pt>
                <c:pt idx="43">
                  <c:v>1200</c:v>
                </c:pt>
                <c:pt idx="44">
                  <c:v>852</c:v>
                </c:pt>
                <c:pt idx="45">
                  <c:v>1852</c:v>
                </c:pt>
                <c:pt idx="46">
                  <c:v>1203</c:v>
                </c:pt>
              </c:numCache>
            </c:numRef>
          </c:xVal>
          <c:yVal>
            <c:numRef>
              <c:f>portland!$B$1:$B$48</c:f>
              <c:numCache>
                <c:formatCode>General</c:formatCode>
                <c:ptCount val="48"/>
                <c:pt idx="0">
                  <c:v>399900</c:v>
                </c:pt>
                <c:pt idx="1">
                  <c:v>329900</c:v>
                </c:pt>
                <c:pt idx="2">
                  <c:v>369000</c:v>
                </c:pt>
                <c:pt idx="3">
                  <c:v>232000</c:v>
                </c:pt>
                <c:pt idx="4">
                  <c:v>539900</c:v>
                </c:pt>
                <c:pt idx="5">
                  <c:v>299900</c:v>
                </c:pt>
                <c:pt idx="6">
                  <c:v>314900</c:v>
                </c:pt>
                <c:pt idx="7">
                  <c:v>198999</c:v>
                </c:pt>
                <c:pt idx="8">
                  <c:v>212000</c:v>
                </c:pt>
                <c:pt idx="9">
                  <c:v>242500</c:v>
                </c:pt>
                <c:pt idx="10">
                  <c:v>239999</c:v>
                </c:pt>
                <c:pt idx="11">
                  <c:v>347000</c:v>
                </c:pt>
                <c:pt idx="12">
                  <c:v>329999</c:v>
                </c:pt>
                <c:pt idx="13">
                  <c:v>699900</c:v>
                </c:pt>
                <c:pt idx="14">
                  <c:v>259900</c:v>
                </c:pt>
                <c:pt idx="15">
                  <c:v>449900</c:v>
                </c:pt>
                <c:pt idx="16">
                  <c:v>299900</c:v>
                </c:pt>
                <c:pt idx="17">
                  <c:v>199900</c:v>
                </c:pt>
                <c:pt idx="18">
                  <c:v>499998</c:v>
                </c:pt>
                <c:pt idx="19">
                  <c:v>599000</c:v>
                </c:pt>
                <c:pt idx="20">
                  <c:v>252900</c:v>
                </c:pt>
                <c:pt idx="21">
                  <c:v>255000</c:v>
                </c:pt>
                <c:pt idx="22">
                  <c:v>242900</c:v>
                </c:pt>
                <c:pt idx="23">
                  <c:v>259900</c:v>
                </c:pt>
                <c:pt idx="24">
                  <c:v>573900</c:v>
                </c:pt>
                <c:pt idx="25">
                  <c:v>249900</c:v>
                </c:pt>
                <c:pt idx="26">
                  <c:v>464500</c:v>
                </c:pt>
                <c:pt idx="27">
                  <c:v>469000</c:v>
                </c:pt>
                <c:pt idx="28">
                  <c:v>475000</c:v>
                </c:pt>
                <c:pt idx="29">
                  <c:v>299900</c:v>
                </c:pt>
                <c:pt idx="30">
                  <c:v>349900</c:v>
                </c:pt>
                <c:pt idx="31">
                  <c:v>169900</c:v>
                </c:pt>
                <c:pt idx="32">
                  <c:v>314900</c:v>
                </c:pt>
                <c:pt idx="33">
                  <c:v>579900</c:v>
                </c:pt>
                <c:pt idx="34">
                  <c:v>285900</c:v>
                </c:pt>
                <c:pt idx="35">
                  <c:v>249900</c:v>
                </c:pt>
                <c:pt idx="36">
                  <c:v>229900</c:v>
                </c:pt>
                <c:pt idx="37">
                  <c:v>345000</c:v>
                </c:pt>
                <c:pt idx="38">
                  <c:v>549000</c:v>
                </c:pt>
                <c:pt idx="39">
                  <c:v>287000</c:v>
                </c:pt>
                <c:pt idx="40">
                  <c:v>368500</c:v>
                </c:pt>
                <c:pt idx="41">
                  <c:v>329900</c:v>
                </c:pt>
                <c:pt idx="42">
                  <c:v>314000</c:v>
                </c:pt>
                <c:pt idx="43">
                  <c:v>299000</c:v>
                </c:pt>
                <c:pt idx="44">
                  <c:v>179900</c:v>
                </c:pt>
                <c:pt idx="45">
                  <c:v>299900</c:v>
                </c:pt>
                <c:pt idx="46">
                  <c:v>239500</c:v>
                </c:pt>
              </c:numCache>
            </c:numRef>
          </c:yVal>
          <c:smooth val="0"/>
          <c:extLst>
            <c:ext xmlns:c16="http://schemas.microsoft.com/office/drawing/2014/chart" uri="{C3380CC4-5D6E-409C-BE32-E72D297353CC}">
              <c16:uniqueId val="{00000000-51D8-4D9E-8648-11942E0D2271}"/>
            </c:ext>
          </c:extLst>
        </c:ser>
        <c:dLbls>
          <c:showLegendKey val="0"/>
          <c:showVal val="0"/>
          <c:showCatName val="0"/>
          <c:showSerName val="0"/>
          <c:showPercent val="0"/>
          <c:showBubbleSize val="0"/>
        </c:dLbls>
        <c:axId val="186341168"/>
        <c:axId val="186338424"/>
      </c:scatterChart>
      <c:valAx>
        <c:axId val="186341168"/>
        <c:scaling>
          <c:orientation val="minMax"/>
          <c:max val="3000"/>
        </c:scaling>
        <c:delete val="0"/>
        <c:axPos val="b"/>
        <c:numFmt formatCode="General" sourceLinked="1"/>
        <c:majorTickMark val="out"/>
        <c:minorTickMark val="none"/>
        <c:tickLblPos val="nextTo"/>
        <c:spPr>
          <a:ln w="25400"/>
        </c:spPr>
        <c:crossAx val="186338424"/>
        <c:crosses val="autoZero"/>
        <c:crossBetween val="midCat"/>
      </c:valAx>
      <c:valAx>
        <c:axId val="186338424"/>
        <c:scaling>
          <c:orientation val="minMax"/>
          <c:max val="500000"/>
        </c:scaling>
        <c:delete val="0"/>
        <c:axPos val="l"/>
        <c:majorGridlines/>
        <c:numFmt formatCode="General" sourceLinked="0"/>
        <c:majorTickMark val="out"/>
        <c:minorTickMark val="none"/>
        <c:tickLblPos val="nextTo"/>
        <c:spPr>
          <a:ln w="25400"/>
        </c:spPr>
        <c:crossAx val="186341168"/>
        <c:crosses val="autoZero"/>
        <c:crossBetween val="midCat"/>
        <c:majorUnit val="100000"/>
        <c:dispUnits>
          <c:builtInUnit val="thousands"/>
        </c:dispUnits>
      </c:valAx>
    </c:plotArea>
    <c:plotVisOnly val="1"/>
    <c:dispBlanksAs val="gap"/>
    <c:showDLblsOverMax val="0"/>
  </c:chart>
  <c:txPr>
    <a:bodyPr/>
    <a:lstStyle/>
    <a:p>
      <a:pPr>
        <a:defRPr sz="1600"/>
      </a:pPr>
      <a:endParaRPr lang="es-BO"/>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scatterChart>
        <c:scatterStyle val="lineMarker"/>
        <c:varyColors val="0"/>
        <c:ser>
          <c:idx val="4"/>
          <c:order val="4"/>
          <c:spPr>
            <a:ln w="28575">
              <a:noFill/>
            </a:ln>
          </c:spPr>
          <c:marker>
            <c:symbol val="none"/>
          </c:marker>
          <c:xVal>
            <c:numRef>
              <c:f>Sheet1!$A$2:$A$5</c:f>
              <c:numCache>
                <c:formatCode>General</c:formatCode>
                <c:ptCount val="4"/>
                <c:pt idx="0">
                  <c:v>1</c:v>
                </c:pt>
                <c:pt idx="1">
                  <c:v>2</c:v>
                </c:pt>
                <c:pt idx="2">
                  <c:v>3</c:v>
                </c:pt>
              </c:numCache>
            </c:numRef>
          </c:xVal>
          <c:yVal>
            <c:numRef>
              <c:f>Sheet1!$B$2:$B$5</c:f>
              <c:numCache>
                <c:formatCode>General</c:formatCode>
                <c:ptCount val="4"/>
                <c:pt idx="0">
                  <c:v>1</c:v>
                </c:pt>
                <c:pt idx="1">
                  <c:v>2</c:v>
                </c:pt>
                <c:pt idx="2">
                  <c:v>3</c:v>
                </c:pt>
              </c:numCache>
            </c:numRef>
          </c:yVal>
          <c:smooth val="0"/>
          <c:extLst>
            <c:ext xmlns:c16="http://schemas.microsoft.com/office/drawing/2014/chart" uri="{C3380CC4-5D6E-409C-BE32-E72D297353CC}">
              <c16:uniqueId val="{00000000-DAA9-4F37-A9B5-2E5578E1BCA3}"/>
            </c:ext>
          </c:extLst>
        </c:ser>
        <c:ser>
          <c:idx val="5"/>
          <c:order val="5"/>
          <c:spPr>
            <a:ln w="28575">
              <a:noFill/>
            </a:ln>
          </c:spPr>
          <c:marker>
            <c:symbol val="none"/>
          </c:marker>
          <c:xVal>
            <c:numRef>
              <c:f>Sheet1!$A$2:$A$5</c:f>
              <c:numCache>
                <c:formatCode>General</c:formatCode>
                <c:ptCount val="4"/>
                <c:pt idx="0">
                  <c:v>1</c:v>
                </c:pt>
                <c:pt idx="1">
                  <c:v>2</c:v>
                </c:pt>
                <c:pt idx="2">
                  <c:v>3</c:v>
                </c:pt>
              </c:numCache>
            </c:numRef>
          </c:xVal>
          <c:yVal>
            <c:numRef>
              <c:f>Sheet1!$B$2:$B$5</c:f>
              <c:numCache>
                <c:formatCode>General</c:formatCode>
                <c:ptCount val="4"/>
                <c:pt idx="0">
                  <c:v>1</c:v>
                </c:pt>
                <c:pt idx="1">
                  <c:v>2</c:v>
                </c:pt>
                <c:pt idx="2">
                  <c:v>3</c:v>
                </c:pt>
              </c:numCache>
            </c:numRef>
          </c:yVal>
          <c:smooth val="0"/>
          <c:extLst>
            <c:ext xmlns:c16="http://schemas.microsoft.com/office/drawing/2014/chart" uri="{C3380CC4-5D6E-409C-BE32-E72D297353CC}">
              <c16:uniqueId val="{00000001-DAA9-4F37-A9B5-2E5578E1BCA3}"/>
            </c:ext>
          </c:extLst>
        </c:ser>
        <c:ser>
          <c:idx val="6"/>
          <c:order val="6"/>
          <c:spPr>
            <a:ln w="28575">
              <a:noFill/>
            </a:ln>
          </c:spPr>
          <c:marker>
            <c:symbol val="none"/>
          </c:marker>
          <c:xVal>
            <c:numRef>
              <c:f>Sheet1!$A$2:$A$5</c:f>
              <c:numCache>
                <c:formatCode>General</c:formatCode>
                <c:ptCount val="4"/>
                <c:pt idx="0">
                  <c:v>1</c:v>
                </c:pt>
                <c:pt idx="1">
                  <c:v>2</c:v>
                </c:pt>
                <c:pt idx="2">
                  <c:v>3</c:v>
                </c:pt>
              </c:numCache>
            </c:numRef>
          </c:xVal>
          <c:yVal>
            <c:numRef>
              <c:f>Sheet1!$B$2:$B$5</c:f>
              <c:numCache>
                <c:formatCode>General</c:formatCode>
                <c:ptCount val="4"/>
                <c:pt idx="0">
                  <c:v>1</c:v>
                </c:pt>
                <c:pt idx="1">
                  <c:v>2</c:v>
                </c:pt>
                <c:pt idx="2">
                  <c:v>3</c:v>
                </c:pt>
              </c:numCache>
            </c:numRef>
          </c:yVal>
          <c:smooth val="0"/>
          <c:extLst>
            <c:ext xmlns:c16="http://schemas.microsoft.com/office/drawing/2014/chart" uri="{C3380CC4-5D6E-409C-BE32-E72D297353CC}">
              <c16:uniqueId val="{00000002-DAA9-4F37-A9B5-2E5578E1BCA3}"/>
            </c:ext>
          </c:extLst>
        </c:ser>
        <c:ser>
          <c:idx val="7"/>
          <c:order val="7"/>
          <c:spPr>
            <a:ln w="28575">
              <a:noFill/>
            </a:ln>
          </c:spPr>
          <c:marker>
            <c:symbol val="none"/>
          </c:marker>
          <c:xVal>
            <c:numRef>
              <c:f>Sheet1!$A$2:$A$5</c:f>
              <c:numCache>
                <c:formatCode>General</c:formatCode>
                <c:ptCount val="4"/>
                <c:pt idx="0">
                  <c:v>1</c:v>
                </c:pt>
                <c:pt idx="1">
                  <c:v>2</c:v>
                </c:pt>
                <c:pt idx="2">
                  <c:v>3</c:v>
                </c:pt>
              </c:numCache>
            </c:numRef>
          </c:xVal>
          <c:yVal>
            <c:numRef>
              <c:f>Sheet1!$B$2:$B$5</c:f>
              <c:numCache>
                <c:formatCode>General</c:formatCode>
                <c:ptCount val="4"/>
                <c:pt idx="0">
                  <c:v>1</c:v>
                </c:pt>
                <c:pt idx="1">
                  <c:v>2</c:v>
                </c:pt>
                <c:pt idx="2">
                  <c:v>3</c:v>
                </c:pt>
              </c:numCache>
            </c:numRef>
          </c:yVal>
          <c:smooth val="0"/>
          <c:extLst>
            <c:ext xmlns:c16="http://schemas.microsoft.com/office/drawing/2014/chart" uri="{C3380CC4-5D6E-409C-BE32-E72D297353CC}">
              <c16:uniqueId val="{00000003-DAA9-4F37-A9B5-2E5578E1BCA3}"/>
            </c:ext>
          </c:extLst>
        </c:ser>
        <c:ser>
          <c:idx val="2"/>
          <c:order val="2"/>
          <c:spPr>
            <a:ln w="28575">
              <a:noFill/>
            </a:ln>
          </c:spPr>
          <c:marker>
            <c:symbol val="none"/>
          </c:marker>
          <c:xVal>
            <c:numRef>
              <c:f>Sheet1!$A$2:$A$5</c:f>
              <c:numCache>
                <c:formatCode>General</c:formatCode>
                <c:ptCount val="4"/>
                <c:pt idx="0">
                  <c:v>1</c:v>
                </c:pt>
                <c:pt idx="1">
                  <c:v>2</c:v>
                </c:pt>
                <c:pt idx="2">
                  <c:v>3</c:v>
                </c:pt>
              </c:numCache>
            </c:numRef>
          </c:xVal>
          <c:yVal>
            <c:numRef>
              <c:f>Sheet1!$B$2:$B$5</c:f>
              <c:numCache>
                <c:formatCode>General</c:formatCode>
                <c:ptCount val="4"/>
                <c:pt idx="0">
                  <c:v>1</c:v>
                </c:pt>
                <c:pt idx="1">
                  <c:v>2</c:v>
                </c:pt>
                <c:pt idx="2">
                  <c:v>3</c:v>
                </c:pt>
              </c:numCache>
            </c:numRef>
          </c:yVal>
          <c:smooth val="0"/>
          <c:extLst>
            <c:ext xmlns:c16="http://schemas.microsoft.com/office/drawing/2014/chart" uri="{C3380CC4-5D6E-409C-BE32-E72D297353CC}">
              <c16:uniqueId val="{00000004-DAA9-4F37-A9B5-2E5578E1BCA3}"/>
            </c:ext>
          </c:extLst>
        </c:ser>
        <c:ser>
          <c:idx val="3"/>
          <c:order val="3"/>
          <c:spPr>
            <a:ln w="28575">
              <a:noFill/>
            </a:ln>
          </c:spPr>
          <c:marker>
            <c:symbol val="none"/>
          </c:marker>
          <c:xVal>
            <c:numRef>
              <c:f>Sheet1!$A$2:$A$5</c:f>
              <c:numCache>
                <c:formatCode>General</c:formatCode>
                <c:ptCount val="4"/>
                <c:pt idx="0">
                  <c:v>1</c:v>
                </c:pt>
                <c:pt idx="1">
                  <c:v>2</c:v>
                </c:pt>
                <c:pt idx="2">
                  <c:v>3</c:v>
                </c:pt>
              </c:numCache>
            </c:numRef>
          </c:xVal>
          <c:yVal>
            <c:numRef>
              <c:f>Sheet1!$B$2:$B$5</c:f>
              <c:numCache>
                <c:formatCode>General</c:formatCode>
                <c:ptCount val="4"/>
                <c:pt idx="0">
                  <c:v>1</c:v>
                </c:pt>
                <c:pt idx="1">
                  <c:v>2</c:v>
                </c:pt>
                <c:pt idx="2">
                  <c:v>3</c:v>
                </c:pt>
              </c:numCache>
            </c:numRef>
          </c:yVal>
          <c:smooth val="0"/>
          <c:extLst>
            <c:ext xmlns:c16="http://schemas.microsoft.com/office/drawing/2014/chart" uri="{C3380CC4-5D6E-409C-BE32-E72D297353CC}">
              <c16:uniqueId val="{00000005-DAA9-4F37-A9B5-2E5578E1BCA3}"/>
            </c:ext>
          </c:extLst>
        </c:ser>
        <c:ser>
          <c:idx val="1"/>
          <c:order val="1"/>
          <c:spPr>
            <a:ln w="28575">
              <a:noFill/>
            </a:ln>
          </c:spPr>
          <c:marker>
            <c:symbol val="none"/>
          </c:marker>
          <c:xVal>
            <c:numRef>
              <c:f>Sheet1!$A$2:$A$5</c:f>
              <c:numCache>
                <c:formatCode>General</c:formatCode>
                <c:ptCount val="4"/>
                <c:pt idx="0">
                  <c:v>1</c:v>
                </c:pt>
                <c:pt idx="1">
                  <c:v>2</c:v>
                </c:pt>
                <c:pt idx="2">
                  <c:v>3</c:v>
                </c:pt>
              </c:numCache>
            </c:numRef>
          </c:xVal>
          <c:yVal>
            <c:numRef>
              <c:f>Sheet1!$B$2:$B$5</c:f>
              <c:numCache>
                <c:formatCode>General</c:formatCode>
                <c:ptCount val="4"/>
                <c:pt idx="0">
                  <c:v>1</c:v>
                </c:pt>
                <c:pt idx="1">
                  <c:v>2</c:v>
                </c:pt>
                <c:pt idx="2">
                  <c:v>3</c:v>
                </c:pt>
              </c:numCache>
            </c:numRef>
          </c:yVal>
          <c:smooth val="0"/>
          <c:extLst>
            <c:ext xmlns:c16="http://schemas.microsoft.com/office/drawing/2014/chart" uri="{C3380CC4-5D6E-409C-BE32-E72D297353CC}">
              <c16:uniqueId val="{00000006-DAA9-4F37-A9B5-2E5578E1BCA3}"/>
            </c:ext>
          </c:extLst>
        </c:ser>
        <c:ser>
          <c:idx val="0"/>
          <c:order val="0"/>
          <c:spPr>
            <a:ln w="28575">
              <a:noFill/>
            </a:ln>
          </c:spPr>
          <c:marker>
            <c:symbol val="none"/>
          </c:marker>
          <c:xVal>
            <c:numRef>
              <c:f>Sheet1!$A$2:$A$5</c:f>
              <c:numCache>
                <c:formatCode>General</c:formatCode>
                <c:ptCount val="4"/>
                <c:pt idx="0">
                  <c:v>1</c:v>
                </c:pt>
                <c:pt idx="1">
                  <c:v>2</c:v>
                </c:pt>
                <c:pt idx="2">
                  <c:v>3</c:v>
                </c:pt>
              </c:numCache>
            </c:numRef>
          </c:xVal>
          <c:yVal>
            <c:numRef>
              <c:f>Sheet1!$B$2:$B$5</c:f>
              <c:numCache>
                <c:formatCode>General</c:formatCode>
                <c:ptCount val="4"/>
                <c:pt idx="0">
                  <c:v>1</c:v>
                </c:pt>
                <c:pt idx="1">
                  <c:v>2</c:v>
                </c:pt>
                <c:pt idx="2">
                  <c:v>3</c:v>
                </c:pt>
              </c:numCache>
            </c:numRef>
          </c:yVal>
          <c:smooth val="0"/>
          <c:extLst>
            <c:ext xmlns:c16="http://schemas.microsoft.com/office/drawing/2014/chart" uri="{C3380CC4-5D6E-409C-BE32-E72D297353CC}">
              <c16:uniqueId val="{00000007-DAA9-4F37-A9B5-2E5578E1BCA3}"/>
            </c:ext>
          </c:extLst>
        </c:ser>
        <c:dLbls>
          <c:showLegendKey val="0"/>
          <c:showVal val="0"/>
          <c:showCatName val="0"/>
          <c:showSerName val="0"/>
          <c:showPercent val="0"/>
          <c:showBubbleSize val="0"/>
        </c:dLbls>
        <c:axId val="199253720"/>
        <c:axId val="199255288"/>
      </c:scatterChart>
      <c:valAx>
        <c:axId val="199253720"/>
        <c:scaling>
          <c:orientation val="minMax"/>
          <c:max val="400"/>
          <c:min val="0"/>
        </c:scaling>
        <c:delete val="0"/>
        <c:axPos val="b"/>
        <c:numFmt formatCode="General" sourceLinked="1"/>
        <c:majorTickMark val="cross"/>
        <c:minorTickMark val="none"/>
        <c:tickLblPos val="nextTo"/>
        <c:spPr>
          <a:ln w="38100"/>
        </c:spPr>
        <c:crossAx val="199255288"/>
        <c:crosses val="autoZero"/>
        <c:crossBetween val="midCat"/>
        <c:majorUnit val="100"/>
      </c:valAx>
      <c:valAx>
        <c:axId val="199255288"/>
        <c:scaling>
          <c:orientation val="minMax"/>
          <c:max val="3"/>
          <c:min val="0"/>
        </c:scaling>
        <c:delete val="0"/>
        <c:axPos val="l"/>
        <c:majorGridlines>
          <c:spPr>
            <a:ln>
              <a:noFill/>
            </a:ln>
          </c:spPr>
        </c:majorGridlines>
        <c:numFmt formatCode="General" sourceLinked="1"/>
        <c:majorTickMark val="none"/>
        <c:minorTickMark val="none"/>
        <c:tickLblPos val="none"/>
        <c:spPr>
          <a:ln w="38100"/>
        </c:spPr>
        <c:crossAx val="199253720"/>
        <c:crosses val="autoZero"/>
        <c:crossBetween val="midCat"/>
        <c:majorUnit val="1"/>
      </c:valAx>
    </c:plotArea>
    <c:plotVisOnly val="1"/>
    <c:dispBlanksAs val="gap"/>
    <c:showDLblsOverMax val="0"/>
  </c:chart>
  <c:txPr>
    <a:bodyPr/>
    <a:lstStyle/>
    <a:p>
      <a:pPr>
        <a:defRPr sz="2000"/>
      </a:pPr>
      <a:endParaRPr lang="es-BO"/>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scatterChart>
        <c:scatterStyle val="lineMarker"/>
        <c:varyColors val="0"/>
        <c:ser>
          <c:idx val="0"/>
          <c:order val="0"/>
          <c:spPr>
            <a:ln w="28575">
              <a:noFill/>
            </a:ln>
          </c:spPr>
          <c:marker>
            <c:symbol val="x"/>
            <c:size val="7"/>
            <c:spPr>
              <a:ln w="15875">
                <a:solidFill>
                  <a:srgbClr val="C00000"/>
                </a:solidFill>
              </a:ln>
            </c:spPr>
          </c:marker>
          <c:xVal>
            <c:numRef>
              <c:f>Sheet1!$A$1:$A$20</c:f>
              <c:numCache>
                <c:formatCode>General</c:formatCode>
                <c:ptCount val="20"/>
                <c:pt idx="0">
                  <c:v>59.331797235022997</c:v>
                </c:pt>
                <c:pt idx="1">
                  <c:v>82.373271889400897</c:v>
                </c:pt>
                <c:pt idx="2">
                  <c:v>112.327188940092</c:v>
                </c:pt>
                <c:pt idx="3">
                  <c:v>152.64976958525301</c:v>
                </c:pt>
                <c:pt idx="4">
                  <c:v>167.626728110599</c:v>
                </c:pt>
                <c:pt idx="5">
                  <c:v>221.77419354838699</c:v>
                </c:pt>
                <c:pt idx="6">
                  <c:v>228.68663594469999</c:v>
                </c:pt>
                <c:pt idx="7">
                  <c:v>301.267281105991</c:v>
                </c:pt>
                <c:pt idx="8">
                  <c:v>312.78801843318001</c:v>
                </c:pt>
                <c:pt idx="9">
                  <c:v>343.89400921659001</c:v>
                </c:pt>
                <c:pt idx="10">
                  <c:v>272.46543778801799</c:v>
                </c:pt>
                <c:pt idx="11">
                  <c:v>394.58525345622098</c:v>
                </c:pt>
                <c:pt idx="12">
                  <c:v>393.43317972350201</c:v>
                </c:pt>
                <c:pt idx="13">
                  <c:v>142.281105990783</c:v>
                </c:pt>
                <c:pt idx="14">
                  <c:v>88.133640552995402</c:v>
                </c:pt>
                <c:pt idx="15">
                  <c:v>127.30414746543801</c:v>
                </c:pt>
                <c:pt idx="16">
                  <c:v>189.51612903225799</c:v>
                </c:pt>
                <c:pt idx="17">
                  <c:v>262.09677419354801</c:v>
                </c:pt>
                <c:pt idx="18">
                  <c:v>433.75576036866403</c:v>
                </c:pt>
                <c:pt idx="19">
                  <c:v>134.216589861751</c:v>
                </c:pt>
              </c:numCache>
            </c:numRef>
          </c:xVal>
          <c:yVal>
            <c:numRef>
              <c:f>Sheet1!$B$1:$B$20</c:f>
              <c:numCache>
                <c:formatCode>General</c:formatCode>
                <c:ptCount val="20"/>
                <c:pt idx="0">
                  <c:v>95.760233918128705</c:v>
                </c:pt>
                <c:pt idx="1">
                  <c:v>161.549707602339</c:v>
                </c:pt>
                <c:pt idx="2">
                  <c:v>211.25730994151999</c:v>
                </c:pt>
                <c:pt idx="3">
                  <c:v>244.88304093567299</c:v>
                </c:pt>
                <c:pt idx="4">
                  <c:v>293.12865497076001</c:v>
                </c:pt>
                <c:pt idx="5">
                  <c:v>287.28070175438597</c:v>
                </c:pt>
                <c:pt idx="6">
                  <c:v>315.05847953216397</c:v>
                </c:pt>
                <c:pt idx="7">
                  <c:v>288.74269005847998</c:v>
                </c:pt>
                <c:pt idx="8">
                  <c:v>342.83625730994203</c:v>
                </c:pt>
                <c:pt idx="9">
                  <c:v>315.05847953216397</c:v>
                </c:pt>
                <c:pt idx="10">
                  <c:v>325.29239766081901</c:v>
                </c:pt>
                <c:pt idx="11">
                  <c:v>297.51461988304101</c:v>
                </c:pt>
                <c:pt idx="12">
                  <c:v>342.83625730994203</c:v>
                </c:pt>
                <c:pt idx="13">
                  <c:v>173.24561403508801</c:v>
                </c:pt>
                <c:pt idx="14">
                  <c:v>218.56725146198801</c:v>
                </c:pt>
                <c:pt idx="15">
                  <c:v>313.59649122807002</c:v>
                </c:pt>
                <c:pt idx="16">
                  <c:v>336.98830409356702</c:v>
                </c:pt>
                <c:pt idx="17">
                  <c:v>291.66666666666703</c:v>
                </c:pt>
                <c:pt idx="18">
                  <c:v>309.21052631578999</c:v>
                </c:pt>
                <c:pt idx="19">
                  <c:v>278.508771929825</c:v>
                </c:pt>
              </c:numCache>
            </c:numRef>
          </c:yVal>
          <c:smooth val="0"/>
          <c:extLst>
            <c:ext xmlns:c16="http://schemas.microsoft.com/office/drawing/2014/chart" uri="{C3380CC4-5D6E-409C-BE32-E72D297353CC}">
              <c16:uniqueId val="{00000000-DA93-49BC-91F6-D638E8703FF1}"/>
            </c:ext>
          </c:extLst>
        </c:ser>
        <c:dLbls>
          <c:showLegendKey val="0"/>
          <c:showVal val="0"/>
          <c:showCatName val="0"/>
          <c:showSerName val="0"/>
          <c:showPercent val="0"/>
          <c:showBubbleSize val="0"/>
        </c:dLbls>
        <c:axId val="199069888"/>
        <c:axId val="199076552"/>
      </c:scatterChart>
      <c:valAx>
        <c:axId val="199069888"/>
        <c:scaling>
          <c:orientation val="minMax"/>
        </c:scaling>
        <c:delete val="0"/>
        <c:axPos val="b"/>
        <c:numFmt formatCode="General" sourceLinked="1"/>
        <c:majorTickMark val="out"/>
        <c:minorTickMark val="none"/>
        <c:tickLblPos val="none"/>
        <c:crossAx val="199076552"/>
        <c:crosses val="autoZero"/>
        <c:crossBetween val="midCat"/>
      </c:valAx>
      <c:valAx>
        <c:axId val="199076552"/>
        <c:scaling>
          <c:orientation val="minMax"/>
          <c:max val="350"/>
          <c:min val="0"/>
        </c:scaling>
        <c:delete val="0"/>
        <c:axPos val="l"/>
        <c:numFmt formatCode="General" sourceLinked="1"/>
        <c:majorTickMark val="out"/>
        <c:minorTickMark val="none"/>
        <c:tickLblPos val="none"/>
        <c:crossAx val="199069888"/>
        <c:crosses val="autoZero"/>
        <c:crossBetween val="midCat"/>
      </c:valAx>
    </c:plotArea>
    <c:plotVisOnly val="1"/>
    <c:dispBlanksAs val="gap"/>
    <c:showDLblsOverMax val="0"/>
  </c:chart>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scatterChart>
        <c:scatterStyle val="lineMarker"/>
        <c:varyColors val="0"/>
        <c:ser>
          <c:idx val="0"/>
          <c:order val="0"/>
          <c:spPr>
            <a:ln w="28575">
              <a:noFill/>
            </a:ln>
          </c:spPr>
          <c:marker>
            <c:symbol val="x"/>
            <c:size val="7"/>
            <c:spPr>
              <a:ln w="15875">
                <a:solidFill>
                  <a:srgbClr val="C00000"/>
                </a:solidFill>
              </a:ln>
            </c:spPr>
          </c:marker>
          <c:xVal>
            <c:numRef>
              <c:f>Sheet1!$A$1:$A$20</c:f>
              <c:numCache>
                <c:formatCode>General</c:formatCode>
                <c:ptCount val="20"/>
                <c:pt idx="0">
                  <c:v>59.331797235022997</c:v>
                </c:pt>
                <c:pt idx="1">
                  <c:v>82.373271889400897</c:v>
                </c:pt>
                <c:pt idx="2">
                  <c:v>112.327188940092</c:v>
                </c:pt>
                <c:pt idx="3">
                  <c:v>152.64976958525301</c:v>
                </c:pt>
                <c:pt idx="4">
                  <c:v>167.626728110599</c:v>
                </c:pt>
                <c:pt idx="5">
                  <c:v>221.77419354838699</c:v>
                </c:pt>
                <c:pt idx="6">
                  <c:v>228.68663594469999</c:v>
                </c:pt>
                <c:pt idx="7">
                  <c:v>301.267281105991</c:v>
                </c:pt>
                <c:pt idx="8">
                  <c:v>312.78801843318001</c:v>
                </c:pt>
                <c:pt idx="9">
                  <c:v>343.89400921659001</c:v>
                </c:pt>
                <c:pt idx="10">
                  <c:v>272.46543778801799</c:v>
                </c:pt>
                <c:pt idx="11">
                  <c:v>394.58525345622098</c:v>
                </c:pt>
                <c:pt idx="12">
                  <c:v>393.43317972350201</c:v>
                </c:pt>
                <c:pt idx="13">
                  <c:v>142.281105990783</c:v>
                </c:pt>
                <c:pt idx="14">
                  <c:v>88.133640552995402</c:v>
                </c:pt>
                <c:pt idx="15">
                  <c:v>127.30414746543801</c:v>
                </c:pt>
                <c:pt idx="16">
                  <c:v>189.51612903225799</c:v>
                </c:pt>
                <c:pt idx="17">
                  <c:v>262.09677419354801</c:v>
                </c:pt>
                <c:pt idx="18">
                  <c:v>433.75576036866403</c:v>
                </c:pt>
                <c:pt idx="19">
                  <c:v>134.216589861751</c:v>
                </c:pt>
              </c:numCache>
            </c:numRef>
          </c:xVal>
          <c:yVal>
            <c:numRef>
              <c:f>Sheet1!$B$1:$B$20</c:f>
              <c:numCache>
                <c:formatCode>General</c:formatCode>
                <c:ptCount val="20"/>
                <c:pt idx="0">
                  <c:v>95.760233918128705</c:v>
                </c:pt>
                <c:pt idx="1">
                  <c:v>161.549707602339</c:v>
                </c:pt>
                <c:pt idx="2">
                  <c:v>211.25730994151999</c:v>
                </c:pt>
                <c:pt idx="3">
                  <c:v>244.88304093567299</c:v>
                </c:pt>
                <c:pt idx="4">
                  <c:v>293.12865497076001</c:v>
                </c:pt>
                <c:pt idx="5">
                  <c:v>287.28070175438597</c:v>
                </c:pt>
                <c:pt idx="6">
                  <c:v>315.05847953216397</c:v>
                </c:pt>
                <c:pt idx="7">
                  <c:v>288.74269005847998</c:v>
                </c:pt>
                <c:pt idx="8">
                  <c:v>342.83625730994203</c:v>
                </c:pt>
                <c:pt idx="9">
                  <c:v>315.05847953216397</c:v>
                </c:pt>
                <c:pt idx="10">
                  <c:v>325.29239766081901</c:v>
                </c:pt>
                <c:pt idx="11">
                  <c:v>297.51461988304101</c:v>
                </c:pt>
                <c:pt idx="12">
                  <c:v>342.83625730994203</c:v>
                </c:pt>
                <c:pt idx="13">
                  <c:v>173.24561403508801</c:v>
                </c:pt>
                <c:pt idx="14">
                  <c:v>218.56725146198801</c:v>
                </c:pt>
                <c:pt idx="15">
                  <c:v>313.59649122807002</c:v>
                </c:pt>
                <c:pt idx="16">
                  <c:v>336.98830409356702</c:v>
                </c:pt>
                <c:pt idx="17">
                  <c:v>291.66666666666703</c:v>
                </c:pt>
                <c:pt idx="18">
                  <c:v>309.21052631578999</c:v>
                </c:pt>
                <c:pt idx="19">
                  <c:v>278.508771929825</c:v>
                </c:pt>
              </c:numCache>
            </c:numRef>
          </c:yVal>
          <c:smooth val="0"/>
          <c:extLst>
            <c:ext xmlns:c16="http://schemas.microsoft.com/office/drawing/2014/chart" uri="{C3380CC4-5D6E-409C-BE32-E72D297353CC}">
              <c16:uniqueId val="{00000000-8C27-4CCC-A9B4-FE54B193245E}"/>
            </c:ext>
          </c:extLst>
        </c:ser>
        <c:dLbls>
          <c:showLegendKey val="0"/>
          <c:showVal val="0"/>
          <c:showCatName val="0"/>
          <c:showSerName val="0"/>
          <c:showPercent val="0"/>
          <c:showBubbleSize val="0"/>
        </c:dLbls>
        <c:axId val="199071848"/>
        <c:axId val="199072240"/>
      </c:scatterChart>
      <c:valAx>
        <c:axId val="199071848"/>
        <c:scaling>
          <c:orientation val="minMax"/>
        </c:scaling>
        <c:delete val="0"/>
        <c:axPos val="b"/>
        <c:numFmt formatCode="General" sourceLinked="1"/>
        <c:majorTickMark val="out"/>
        <c:minorTickMark val="none"/>
        <c:tickLblPos val="none"/>
        <c:crossAx val="199072240"/>
        <c:crosses val="autoZero"/>
        <c:crossBetween val="midCat"/>
      </c:valAx>
      <c:valAx>
        <c:axId val="199072240"/>
        <c:scaling>
          <c:orientation val="minMax"/>
          <c:max val="350"/>
          <c:min val="0"/>
        </c:scaling>
        <c:delete val="0"/>
        <c:axPos val="l"/>
        <c:numFmt formatCode="General" sourceLinked="1"/>
        <c:majorTickMark val="out"/>
        <c:minorTickMark val="none"/>
        <c:tickLblPos val="none"/>
        <c:crossAx val="199071848"/>
        <c:crosses val="autoZero"/>
        <c:crossBetween val="midCat"/>
      </c:valAx>
    </c:plotArea>
    <c:plotVisOnly val="1"/>
    <c:dispBlanksAs val="gap"/>
    <c:showDLblsOverMax val="0"/>
  </c:chart>
  <c:externalData r:id="rId1">
    <c:autoUpdate val="0"/>
  </c:externalData>
</c:chartSpace>
</file>

<file path=ppt/ink/ink1.xml><?xml version="1.0" encoding="utf-8"?>
<inkml:ink xmlns:inkml="http://www.w3.org/2003/InkML">
  <inkml:definitions>
    <inkml:context xml:id="ctx0">
      <inkml:inkSource xml:id="inkSrc0">
        <inkml:traceFormat>
          <inkml:channel name="X" type="integer" max="32767" units="in"/>
          <inkml:channel name="Y" type="integer" max="25399" units="in"/>
          <inkml:channel name="F" type="integer" max="32767" units="dev"/>
        </inkml:traceFormat>
        <inkml:channelProperties>
          <inkml:channelProperty channel="X" name="resolution" value="4096.38672" units="1/in"/>
          <inkml:channelProperty channel="Y" name="resolution" value="5080.81592" units="1/in"/>
          <inkml:channelProperty channel="F" name="resolution" value="0" units="1/dev"/>
        </inkml:channelProperties>
      </inkml:inkSource>
      <inkml:timestamp xml:id="ts0" timeString="2011-09-13T20:41:48.543"/>
    </inkml:context>
    <inkml:brush xml:id="br0">
      <inkml:brushProperty name="width" value="0.05292" units="cm"/>
      <inkml:brushProperty name="height" value="0.05292" units="cm"/>
      <inkml:brushProperty name="color" value="#7030A0"/>
    </inkml:brush>
  </inkml:definitions>
  <inkml:trace contextRef="#ctx0" brushRef="#br0">19229 8623 448,'0'0'192,"0"0"-384,0 0-32</inkml:trace>
  <inkml:trace contextRef="#ctx0" brushRef="#br0" timeOffset="497.02">19229 8623 352,'0'0'1377,"0"0"-288,0 0-865,0 0 97,0 0 447,0 0 65,0 0-128,0 0-65,0 0 193,0-25 128,0 25 0,0 0 32,0 0-32,0 0-64,0 0-257,0 0-95,0 0-1,0 0-95,0 0-97,0 0 65,0 0-129,0 0-128,0 0-128,0 0-128,0 0 0,0 25 128,0 2 0,0 0 96,0 26 0,0-26 32,0 25 0,0 28-63,0-28-1,0 1-96,0 0 64,0 1 0,0-1-32,0-28-32,0 29 0,0-28 0,0 1-32,0-27-128,0 27-161,0-27-127,0 0-353,0 0-896,0 0-1154,0 0-3171</inkml:trace>
  <inkml:trace contextRef="#ctx0" brushRef="#br0" timeOffset="1024.05">18964 8889 4676,'0'0'448,"27"0"1090,-27-27 448,25 0-673,-25 27-704,27-26-449,-27 26-128,26-27 96,1 2-96,1-2 96,-28 0 96,24 1 129,-24-1 159,0 0-64,0 27 65,27-25-321,-27 25-192,0 0 0,0-27 64,28 27-64,-28 0 160,0 27 257,26-2-1,-26 2-224,27 0 65,-3-1-97,-24 1-64,28 0-64,-1-2-192,-1 2-1762,1-1-5958</inkml:trace>
  <inkml:trace contextRef="#ctx0" brushRef="#br0" timeOffset="1528.08">18779 9815 4163,'0'0'6535,"0"0"-6471,-27 0 897,27 0 1153,0 0-1730,0 0-480,0 27 352,27 26 128,-27-26 1,0 25-193,0 1-96,0-26-32,0 0-96,26-1-96,-26 0-545,0-26-1056,0 0-1859,27 0-4579</inkml:trace>
  <inkml:trace contextRef="#ctx0" brushRef="#br0" timeOffset="1860.1">18964 9790 11883,'27'0'768,"-27"0"-1152,25 0 1057,2 0 95,-1 0-511,1 0-289,1 25-32,-4 2-129,3 0 97,-27-1-32,0 1 64,0 0 160,-27-2 64,27 2 289,-24-1 127,-4-26-95,28 27-65,-27-27-160,27 0-159,0 27-194,0-27 1,27 0 160,1 26-32,-4-26-32,3 0-512,1 26-609,-2-26-1922,1 0-6630</inkml:trace>
  <inkml:trace contextRef="#ctx0" brushRef="#br0" timeOffset="2467.14">19467 9895 5925,'0'-26'2563,"26"26"-2467,-26-27 1986,27 27-449,-2 0-896,2-27-65,0 27-319,-1 0-289,2-25 0,-4 25-64,3 0-64,-27 0 32,0 0 32,-27 0 160,3 0-192,-4 25-32,2-25 64,-28 27-64,29 0-64,-28-1 128,26-26-96,27 27-97,0 0 129,0-2-160,27-25 64,-1 27-128,26-1-225,-25-26 193,26 27 64,-25-27 96,23 27 63,-51-27 65,0 26 257,0 0 607,-27-26-255,3 28-97,-4-28-191,-25 26-65,1-26-160,25 0-32,1 26-32,-1-26-352,27 0-577,0 0-2402,0 0-1890</inkml:trace>
  <inkml:trace contextRef="#ctx0" brushRef="#br0" timeOffset="2769.15">20076 9949 10473,'25'-27'2787,"-50"27"-3492,25 0 1250,-27 0 128,1 27-641,-1-27-64,0 25 32,27 2-32,0 26 64,0-26 64,27-1-32,0-26 32,-1 26 32,1-26 96,25 0 160,-25 0 65,27-26 63,-3 0-63,-24-28-33,-27 28-192,0-1 161,0 2-97,-27-2-96,-24 0-128,-3 27-96,-25 0-512,26 27-1730,-26 0-6150</inkml:trace>
  <inkml:trace contextRef="#ctx0" brushRef="#br0" timeOffset="16602.95">15736 6505 3683,'24'0'545,"-24"0"-417,0 0 576,27-27-63,-27 27-225,28 0-159,-28 0-33,26-27 128,1 27 289,-27 0 288,24 0-161,-24 0-127,0-25-33,0 25 1,0 0-64,0 0-161,0 0-224,28 0 64,-28-28-64,27 28 33,-27 0-65,26-27 32,26 27-32,-25-25 0,0-3 0,26 28-64,-28-25 96,2-2 1,26 0-1,-25 27-32,23-26 0,4-1-32,-5 0-32,5 1 0,-2 0-32,-1 0 64,28-1-192,-28 0 481,2 1-289,0-1-64,-3 2 160,4-2-32,23-1 0,-24 3 0,24-3-64,-24 2 33,24 0-1,-24-2-64,-2 2-32,1 26 0,26-26-32,-25-1 32,0 2-64,-2-3 64,28 2-32,-28 0 32,28-1 0,-28 0-32,29 1 32,-30-1-32,3 2 32,0-2-32,24 0 32,-24 1-32,-2-1 0,1 0 0,-1 27 0,1-25 0,26-3-32,-26 3 64,2-3-32,-3 2 0,1 0 0,26-1 0,-26 0 32,1 1-32,24-1 32,-23 2 0,-4-3-32,30 2-32,-29 0 64,1-1-32,26 2 0,-26-30 0,26 30 0,2-2 0,-30 0 0,30 1 0,-2-28 0,-26 29 0,26-3 0,-26 3 0,-1-2 32,2 0 0,24 1 0,-24-28-32,24 28 32,4 0 0,-4-28 0,-24 28-32,24 0 0,-24-1 32,-2 2 0,29-30-64,-28 30 32,26-2 32,-26 0-64,26 1 32,0-1 0,1-25 32,-28 25 0,1 1-32,2-1-32,-5 27 64,5-27-32,-3 1 0,1-1-32,1 2 64,-2-2-32,1 0 0,26 1-32,-26-2 32,-1 28 0,3-26 0,-2 0 0,-1 0 32,28-2-96,-28 2 128,28-1-96,-1 2 64,2-2-32,-30 0 0,30-26 0,-2 26-32,-26 2 64,26-2-32,-1 1 0,-24-1 0,24 0 0,4-1 0,-4 3 0,-24-27-32,24 25 64,2-1-32,-1 3-32,2-2 64,25-25-64,-28 24 96,28 2 65,0-26-65,-27 25 0,26 0-64,3-26 0,-2 28 64,-1-2 64,0 0 96,1 1 0,26-28 0,28 29-95,-2-28-65,1-1-32,1 1-96,24 0 160,-25 27 64,27-27-224,-2 0 160,2 1 0,-26 25 96,25-26-96,-53 26 96,-27 0-127,1 2-130,-28-2 162,30-1-129,-2 3 128,26-28-96,1 27 32,-1-28 64,-53 27-32,27 0-32,-27-25 64,-26 26-32,-1-1 64,-25-26 32,1 26-96,-1 27-160,-3-25-705,-24 25-928,-24-27-1634,-31 27-4549</inkml:trace>
  <inkml:trace contextRef="#ctx0" brushRef="#br0" timeOffset="20843.19">19175 8465 9032,'0'0'64,"0"0"128,0 0 2050,0 0-960,0 0-1154,0 0-64,0 0 96,0 0-256,0 0-385,0-26-479,0 26-1571,0-28-3747</inkml:trace>
  <inkml:trace contextRef="#ctx0" brushRef="#br0" timeOffset="20986.2">19203 8199 7174,'0'-26'-929,"0"0"1186,0 0 383,0-1-736,0 27-1922,0-27-2146</inkml:trace>
  <inkml:trace contextRef="#ctx0" brushRef="#br0" timeOffset="21130.2">19175 7775 6726,'0'-25'-801,"0"25"641,0-28 320,0 3-128,0-2-737,0 27-2786</inkml:trace>
  <inkml:trace contextRef="#ctx0" brushRef="#br0" timeOffset="21290.21">19175 7326 8199,'0'-53'0,"-27"26"-544,27 2 1056,0-2-416,0-28-1217,0 30-1441,0-2-417</inkml:trace>
  <inkml:trace contextRef="#ctx0" brushRef="#br0" timeOffset="21455.22">19203 6610 7463,'0'-52'993,"0"24"64,0 3-417,0-2-544,0 0-96,0 2-96,0 25-705,0-28-1697,26 1-3684</inkml:trace>
  <inkml:trace contextRef="#ctx0" brushRef="#br0" timeOffset="21606.23">19229 6133 8968,'0'-52'-32,"0"25"961,0 0 320,0-26-576,0 28-321,0-2-448,0-26-641,27 25-1089,-27 2-1985</inkml:trace>
  <inkml:trace contextRef="#ctx0" brushRef="#br0" timeOffset="21765.24">19203 5550 5060,'0'-27'192,"-28"1"898,28 26 543,0-27-864,0 27-545,0-25-224,0 25-32,0-27-128,0 0-1153,0 27-1186,0-26-832</inkml:trace>
  <inkml:trace contextRef="#ctx0" brushRef="#br0" timeOffset="21895.25">19203 5179 7943,'0'-26'513,"0"-1"1056,0 0-576,-28 1-865,28 26-1217,0 0-3716</inkml:trace>
  <inkml:trace contextRef="#ctx0" brushRef="#br0" timeOffset="22458.28">19175 5099 2946,'28'0'801,"-2"-26"1505,-26 26 97,0 0-33,0 0-512,0 0-705,0 0-353,-26 0-191,26 0-321,-55 0-288,31 0-64,-4 26-64,1-26-1025,-26 27-2018,28-27-2498</inkml:trace>
  <inkml:trace contextRef="#ctx0" brushRef="#br0" timeOffset="22602.29">18408 5073 7334,'0'-27'-608,"-27"27"-1442,27 0-577</inkml:trace>
  <inkml:trace contextRef="#ctx0" brushRef="#br0" timeOffset="22804.3">17747 5073 4484,'-106'0'64,"53"26"-64,-2-26 0,5 0-513,-32 0-480,30 0-768</inkml:trace>
  <inkml:trace contextRef="#ctx0" brushRef="#br0" timeOffset="22941.31">16872 5021 1825,'-79'0'1826,"26"0"-1730,26 0 224,-25 0-1056,-1 0-1827</inkml:trace>
  <inkml:trace contextRef="#ctx0" brushRef="#br0" timeOffset="23108.32">16289 5021 4420,'-52'0'448,"26"25"-480,-1-25-224,0 0-257,2 0-287,-2 0-2051</inkml:trace>
  <inkml:trace contextRef="#ctx0" brushRef="#br0" timeOffset="23273.33">15391 5046 320,'-79'-25'448,"52"25"-832</inkml:trace>
  <inkml:trace contextRef="#ctx0" brushRef="#br0" timeOffset="23374.33">14651 4993 864,'-108'0'0</inkml:trace>
  <inkml:trace contextRef="#ctx0" brushRef="#br0" timeOffset="23554.34">14119 4941 2626,'-79'26'4260,"52"-26"-4100,-25 0 705,26 0-320,-1 0-161,0 0-352,-25 26-737,-1 2-2274,0-28-640</inkml:trace>
  <inkml:trace contextRef="#ctx0" brushRef="#br0" timeOffset="23858.36">13379 5046 3811,'-27'0'1634,"0"-25"352,27 25-705,0-28-609,0 28-511,-25 0-418,25 0-864,-27-26-256,27 26 448,-26 0 417,-1 0 223,0 0 257,1 0-192,0 0-737,0 0 64,-1 0-96,-28-26 641,31 26 448,-2 0 641,-2-27 64,1 27-289,27 0-384,-52-25 577,25 25 544,1 0-352,-1 25-673,0-25-224,27 0-96,-25 27-416,25-27-578,0 0-319,0 26 160,0-26-417</inkml:trace>
  <inkml:trace contextRef="#ctx0" brushRef="#br0" timeOffset="24161.38">12240 5073 11402,'27'0'32,"-1"0"449,29 0 223,-4-27-159,3 27-161,25 0-320,-26 0-64,26 0 0,1 0 0,-28 27-64,1-27-416,-1 26-705,-25-26-929,0 27-961,-27-27-2434</inkml:trace>
  <inkml:trace contextRef="#ctx0" brushRef="#br0" timeOffset="24881.42">11049 4570 7142,'-26'0'160,"0"0"897,26 0-320,26-27-256,0 27 95,28 0-384,-2 0-192,1 0 64,-25 0-128,23 0 128,-25 27-64,2 0 0,-28-2 64,0 3 193,-28 24 415,2-25 65,2-1-64,-3 28-257,-1-29-96,1 2-160,27-27-95,0 0-65,27 28 64,1-28-289,23-28-896,3 28-897,0-27-480,-2 27-1025</inkml:trace>
  <inkml:trace contextRef="#ctx0" brushRef="#br0" timeOffset="25171.44">11473 4570 6886,'-26'-27'545,"52"27"-257,-26 0 160,54-26 161,-29 26-1,2 0-383,-1 0-193,1 26-32,0 1 0,-27 0 64,0-2 0,0 3 0,0-3 160,-27 2 64,27 0 161,-27-1-193,27-26-224,0 27 64,27-27 96,0 0-32,-2 0-160,2 0-576,26 0-1026,-1 0-1088,1 0-2435</inkml:trace>
  <inkml:trace contextRef="#ctx0" brushRef="#br0" timeOffset="25436.45">11948 4650 6534,'-51'25'416,"23"-25"-64,2 27 673,-1-27 64,27 27-704,0 26-161,27-26-64,27-2 64,-3 2 161,4-27 319,-2 0 193,26 0 160,-26-27-128,-26 2 32,-2-2 0,2-26-288,-27 26-193,-27-25-224,2 24-160,-29-24-192,1 25-64,26 1-128,-25 26-737,26 0-673,-1 26-1473,-1-26-6053</inkml:trace>
  <inkml:trace contextRef="#ctx0" brushRef="#br0" timeOffset="26006.48">12399 4411 10057,'0'0'1057,"0"26"-1345,0-26 832,0 26 1026,0 1-737,0 26-545,0-26-160,0 25-32,28 1-32,-28-26-32,0 26 0,26-26 32,-26-27-96,0 27-224,27-27-289,-27 0-319,24 0-482,-24 0-1216,28 0-2050</inkml:trace>
  <inkml:trace contextRef="#ctx0" brushRef="#br0" timeOffset="26308.5">12717 4490 4676,'-26'0'1794,"26"0"-1154,-27 0 930,27 0-673,-27 27-769,-25-27-160,26 26 32,-1 1 0,-1-27 0,4 27 0,24-2 0,-27-25 128,27 28 416,27-3 161,-27-25-96,24 27-97,31 0-96,-29-27-95,26 26-33,2-26-224,-1 0-32,-28 27-32,2-27-96,26 0-1185,-53 27-3268</inkml:trace>
  <inkml:trace contextRef="#ctx0" brushRef="#br0" timeOffset="30468.74">12399 4597 704,'0'-27'1826,"0"27"-321,0 0-768,0 0-385,0 0 193,0 0-353,28 0-128,-28 0 32,0 0 32,0 0 97,0 0 351,0 0 321,0 0-32,0 0-193,0 0 1,0 0-160,0 0-65,0 0-96,0 0-63,0 0-33,0 0-32,0 0 32,0 0-96,0 0 225,0-27-65,0 27-64,0 0-31,0 0 191,0 0-32,0 0 33,0 0-1,0 0-64,0 0-31,-28 0-129,28 0 32,0 0-64,0 0-96,0 0-64,0 0-96,0 0 0,0 0 64,28 27 32,-28-27 0,0 27 32,0-2-32,0 3 0,0-3 64,0 2 0,26 0 0,-26-1 0,0 1-32,0-27-64,0 27 32,0-27 32,0 25-32,0-25 32,0 27 32,0-27-64,0 0 0,0 0-128,0 0-224,0 0-160,27 0-289,-27 0-897,0 0-1120,0 0-1507</inkml:trace>
</inkml:ink>
</file>

<file path=ppt/ink/ink10.xml><?xml version="1.0" encoding="utf-8"?>
<inkml:ink xmlns:inkml="http://www.w3.org/2003/InkML">
  <inkml:definitions>
    <inkml:context xml:id="ctx0">
      <inkml:inkSource xml:id="inkSrc0">
        <inkml:traceFormat>
          <inkml:channel name="X" type="integer" max="32767" units="in"/>
          <inkml:channel name="Y" type="integer" max="25399" units="in"/>
          <inkml:channel name="F" type="integer" max="32767" units="dev"/>
        </inkml:traceFormat>
        <inkml:channelProperties>
          <inkml:channelProperty channel="X" name="resolution" value="4096.38672" units="1/in"/>
          <inkml:channelProperty channel="Y" name="resolution" value="5080.81592" units="1/in"/>
          <inkml:channelProperty channel="F" name="resolution" value="0" units="1/dev"/>
        </inkml:channelProperties>
      </inkml:inkSource>
      <inkml:timestamp xml:id="ts0" timeString="2011-09-30T05:10:43.283"/>
    </inkml:context>
    <inkml:brush xml:id="br0">
      <inkml:brushProperty name="width" value="0.05292" units="cm"/>
      <inkml:brushProperty name="height" value="0.05292" units="cm"/>
      <inkml:brushProperty name="color" value="#0000FF"/>
    </inkml:brush>
    <inkml:brush xml:id="br1">
      <inkml:brushProperty name="width" value="0.05292" units="cm"/>
      <inkml:brushProperty name="height" value="0.05292" units="cm"/>
      <inkml:brushProperty name="color" value="#FF0000"/>
    </inkml:brush>
    <inkml:brush xml:id="br2">
      <inkml:brushProperty name="width" value="0.05292" units="cm"/>
      <inkml:brushProperty name="height" value="0.05292" units="cm"/>
      <inkml:brushProperty name="color" value="#00FFFF"/>
    </inkml:brush>
    <inkml:brush xml:id="br3">
      <inkml:brushProperty name="width" value="0.05292" units="cm"/>
      <inkml:brushProperty name="height" value="0.05292" units="cm"/>
    </inkml:brush>
  </inkml:definitions>
  <inkml:trace contextRef="#ctx0" brushRef="#br0">7000 6696 12299,'0'27'1217,"28"-27"-1761,-4 0 928,2 0 417,29 0 32,-4 0-129,30-27-191,-2 27-161,1 0-256,-28 0-64,28-25-32,-28 25-192,-26 0-833,29 25-1089,-55-25-2082,24 0-3972</inkml:trace>
  <inkml:trace contextRef="#ctx0" brushRef="#br0" timeOffset="244.01">7476 6749 9096,'-52'55'320,"52"-3"769,0 0-448,25 3-160,2-3 31,-1-27 193,1 30-257,25-3-160,-25-26 65,-1 28-97,-26-28 224,0 0 289,0 0-96,0 1-33,-53-27-95,28 27-321,-29-1-160,-24-26-32,24 0-96,1 27-288,1-27-161,25 0-736,1 0-833,-2 0-1858,28 0-5475</inkml:trace>
  <inkml:trace contextRef="#ctx0" brushRef="#br0" timeOffset="511.02">8085 6881 2562,'28'-52'7591,"-56"27"-5957,28 25-161,0 0-352,-27 25-352,27 2 224,-26-2-96,26 30-417,-27 24-31,27-26-129,-27-1 64,27 28 1,0-27-289,0-27-32,0 27-64,27 0-257,-27-26-735,27 0-578,-1-2-640,29-25-1057,-31-25-6086</inkml:trace>
  <inkml:trace contextRef="#ctx0" brushRef="#br0" timeOffset="944.05">8614 6963 14221,'27'-55'1313,"-27"55"-1601,-27 0-32,27 0 63,-26 0 33,-1 55 256,0-30-32,2 55 0,-2-28 64,27 1-64,0 1 128,27-2-64,-2 1-32,29-26 65,-1-27 159,-1 26 288,1-26 65,-1-26-97,3-1-63,-2 0-129,-29 1 64,4 0 1,-1-27-193,-27 0-32,0 1-224,-27 25-224,-25-26 128,-1 26 32,-26 2-97,25 25 33,-25 0 128,26 25 0,26 2 32,0-2 128,27 30-96,0-30 128,27 2 32,26-1 65,-1 1-33,2 0-64,24-27-96,4 0 64,-32 0-416,5 0-641,-28-27-1217,25 27-2210</inkml:trace>
  <inkml:trace contextRef="#ctx0" brushRef="#br0" timeOffset="1182.06">8930 6617 15246,'55'0'576,"-28"27"225,25-27 545,28 27-1,-27-2 160,26 28-608,-25 2-416,25-3-193,-26 28-64,-1-28-160,-25 28 0,-27-28-32,0 28 0,-27-27-224,-25-1-417,26 28-736,-29-26-256,-22-1-1218,22 27-4932</inkml:trace>
  <inkml:trace contextRef="#ctx0" brushRef="#br0" timeOffset="4704.26">6364 16659 3331,'0'0'3299,"0"0"-2370,0 0 320,0 0-96,0 0-384,0 0-129,0 0-159,0 0 95,0 0 65,0 0-1,0 0 129,0 0-32,26 0-129,-26 0-31,0 0-193,0 0-95,27 0-193,-27 0-32,27 0-32,-27 0 32,28-27-64,-4 27 32,-24 0-32,26 0 32,1 0-64,1 0 96,-1-27-64,-3 27 0,4 0 0,-2 0 0,28 0 0,-29 0 0,2 0-32,-1 0 64,1 0-64,0 0 64,25 0-32,-26 0 0,28 0 32,-26 0-32,22 0 0,-22 0 0,26 0 0,-2 0 0,1 0 0,-1 0 0,1 0 32,26 27-64,1-27 64,-1 0 32,2 0 0,-2 0 64,26 0 129,0 0-97,-25 0-96,26 0-32,-1 0 32,3 0-96,-3 0 32,1 0 0,26 0 0,-27 0 32,0-27-32,29 27 0,-1 0 96,0 0-192,-1 0 160,0 0-96,0 0 64,2 0-64,-2 0 64,25-26-64,-24 26 64,1 0-128,-2 0 192,0 26-96,0-26-32,0 0 64,25 0-32,-24 0 0,26 27 96,0-27 32,1 0 224,-2 27-223,-26-27-322,28 0 450,-28 0-129,0-27-352,-26 27-129,-28 0-287,4 0-642,-32 27-1632,-23-27-8457</inkml:trace>
  <inkml:trace contextRef="#ctx0" brushRef="#br0" timeOffset="10975.62">3877 5583 2274,'0'28'864,"0"-28"-31,0 0 288,0 0 161,0 0 127,0 0-224,27 0-64,-27 25-160,0-25-384,0 0-97,0 0 32,0 28 1,0-28-65,0 27-63,0-27-33,0 0-32,25 25-95,-25-25-97,0 27-64,0-27-32,0 26 0,0-26-32,0 27 32,0 0-32,27-27 96,-27 26-288,0-26 480,26 26-288,-26-26 32,0 26 32,0-26-64,0 27 64,0 0-64,0-27 32,27 26-32,-27 1 96,0-27 32,0 27 33,27-2-33,-27 3-32,0-28-32,0 25-64,25 2 32,-25 1 32,0-3-32,0-25 32,27 27 0,-27 0 64,0-27-64,26 25 0,-26 3-32,0-1 96,0-27-95,27 25 31,-27 2 32,0-2 0,0 3 0,27-28 0,-27 27 0,0-1 64,0 0-160,0-26 128,25 26 64,-25 1-95,0 0-33,0-27-32,0 26 0,27 1 32,-27 0 0,26-27-32,-26 25 0,0 2 64,0-1-32,0 1 0,28 1-64,-28-3 64,0 2-64,0-2 0,27 2 32,-27 1 64,0-1 0,24-2-96,-24 2 289,0 26-193,27-26-96,-27-2 96,28 2-64,-28-1 32,0 1-32,26 26-64,-26-27 160,27 27 0,-2-26-96,-25-1-32,27 28 32,-27-29 32,27 28-32,-27-26 0,0 26 32,26-26-64,1 25 96,-27-24-63,25 24 31,-25-25-64,27 26 32,0-26 32,-27 25 64,26-26-160,1 28 64,-27-28-32,25 2 128,2 23-96,-27-23-64,27-3 64,-27 29 32,26-28 64,-26 1-96,28 0-32,-1-1 64,-27 1-32,24-2-64,-24 2 32,27 0 96,-27-1-64,28 1-32,-28 0 64,0-2-64,26 2 32,-26 26-32,27-26 64,-27-1-96,25 0 97,-25 2-65,27-3 96,-27-25-96,27 28 64,-27 24-64,26-25 0,1-1 160,-27 1-224,25-2 96,-25 2-32,27 0 32,-27 26-64,27-26 96,-27-2-64,26 2 0,1-1 32,-2 28 0,-25-28 0,27 0 32,0 28-64,-1-28 32,-26 2 0,28-3 32,-4 28-64,3-26 32,-27 0 0,28-1 96,-1 1-32,-1 25-128,-2-25 96,4-1 65,-28 1 31,27 25-160,0-25 0,-1-1 96,0 28-32,0-28 64,1 0 0,-27 2-96,27-2 64,-1 0 32,0 0-160,-26 1 128,26 0-128,1-1 64,-27 1-32,27 0 0,1-2 32,-28 3-32,26-3-32,-2 29 128,-24-28-31,27 1-1,1 0-64,-1-2 0,-27 2 0,26 26 96,-2-26-128,4-1 96,-28 0-128,27 2 96,0-2-32,-1 0 0,-26 0 0,26 28 0,0-28 32,1 0 0,-27 2 0,27-3-64,-1 3 64,0-3-32,-26 2 32,26 0-64,1-1 32,0 1 32,-27 0 0,28-2-32,-4 2 64,-24-1-64,26 1 0,-26 0 0,27-1-64,1-26 128,-28 26-64,27 2 0,-3-3 0,-24 2 0,28-1 0,-2 1 0,-26 0-64,27-27 160,0 26-64,-2 0-64,-25 2 64,27-28-96,-1 25 160,1 2-128,0-1 64,-2-26 32,2 27-96,-1-27 0,1 27 64,0-1-96,1-26 160,-4 27-96,2-2 0,2-25 64,-1 27-96,0-27 32,-3 27-32,4-1 64,-2-26-32,1 27 0,0-27 64,25 27-64,-26-27 0,1 25 0,0-25 32,-2 27 32,28 1-64,-26-28-32,0 25 64,25-25-64,-26 27-32,29-27 160,-31 0-128,31 26 64,-29-26-32,1 26 32,25-26-32,-25 28 0,26-28 64,-28 26-128,2-26 128,0 27-96,-1-27 96,1 27-96,25-27 64,-25 25 0,-1-25 0,2 0-32,-1 28 0,-3-28 64,4 25-31,-1-25-1,-1 0 64,1 27-64,-2-27-128,2 27 192,0-27-128,-27 0 64,26 26 32,1-26-96,-2 0 32,2 0 128,-27 27-96,27-27-64,-1 0 64,1 0-96,-2 27 160,2-27-160,0 0 160,-1 0-128,-26 25 32,28-25 0,-4 0 0,3 0-32,28 0 64,-29 27 32,-2-27-96,4 0 0,-1 0 32,26 0 32,-27 26 128,0-26-224,1 0-32,0 0 128,26 0-64,-28 27 96,2-27-64,0 0 0,27 0 0,-30 27 0,3-27 0,28 0 0,-29 0 32,26 0-32,-25 26 64,26-26-64,-27 0 0,0 0 0,28 0 0,-28 0 32,26 26-64,-25-26 32,0 0 0,25 0 0,-26 0-32,29 0 32,-28 0 32,-3 0-64,30 0 160,-27 0-224,25 28 96,-25-28 0,26 0 32,-26 0-64,25 0 96,-26 0-128,1 0 96,28 0 64,-31 0-192,2 0 64,29 25 32,-28-25 0,-3 0 32,30 0-64,-27 0 32,25 27 32,-25-27 0,26 0-96,-26 0 64,25 0 0,1 26 0,-26-26 32,25 0-32,-26 0 0,29 27-32,-4-27 96,-23 0-64,25 0-64,-28 27 160,29-27-96,-28 0 0,28 0 0,-2 26 64,-26-26-128,29 0 64,-4 0 0,-25 27 0,29-27 0,-31 0 32,31 0-64,-29 0 64,1 25-64,-2-25 32,2 0 0,0 0 0,-1 27 0,1-27 32,25 0-32,-25 0-32,26 0 128,-28 0-160,29 0 32,-28 0 32,26 0 0,-25 0 0,1 0 0,25 0 0,-29 0 96,31 28-192,-28-28 96,26 0 32,-1 0 0,-25 0-64,26 0 64,-1 0-96,-25 0 64,27 0 0,-3 0-32,-23 0 96,-1 0-96,-1 0 96,26 0-128,-25 0 32,0 0 0,25 0 32,-26 0-32,28 0 0,-28 0 32,0 0 0,27 0-32,-26 0 64,1 0-64,22 0 64,-23 0 0,1 0-128,23 0 128,-23 0 0,-2 0-96,28 0 32,-29 0-32,2 0 64,-1 0 64,1 0-128,26 0 32,-27 0 0,0 0 32,28 0 32,-26 0-96,22 0 64,5 0 32,-28 25-64,25-25 64,28 0-32,-28 0-96,1 0 160,-1 0 0,1 0-224,1 0 256,-2 0-96,2-25 0,-3 25 32,4 0-160,-2 0 128,26 0-64,-26-28 96,-1 28-64,28 0 32,-28 0 32,-25 0-96,27 0 32,-3 0 128,-23 0-224,25 0 160,-1 0-64,2 0 0,-28 0 64,26 0-32,-25 0 32,26 0-32,-26 0 0,25 0 32,-25 0 32,-1 0-289,26 0 482,-25 0-257,1 0 32,-1 0 32,23 0-64,-22 0 0,-1 0 0,0 0 64,-1 0-32,-26 0-96,0 0 32,0 0 32,0 0 0,0 0 0,27 28-64,-27-28 0,0 0 64,25 0-64,-25 0-321,0 0-576,27 0-704,-27 0-1154,0-28-5509</inkml:trace>
  <inkml:trace contextRef="#ctx0" brushRef="#br0" timeOffset="14490.82">4857 16235 4868,'0'25'2082,"0"-25"-1954,0 0 1954,0 0 449,24 0-930,-24 0-640,27 0-256,1 0 63,25 0 97,-28 0-448,29 0-161,-1 0-128,-1 0-32,1 0 32,26-25-32,-26 25-96,26 0 96,-24 0-192,-5 0 128,5 0-64,-2 0-128,-27 0 32,27 0-96,-26 0-193,-27 0 97,0 0-160,0-27-738,0 27-575,-27 0-706,27 0-2177</inkml:trace>
  <inkml:trace contextRef="#ctx0" brushRef="#br0" timeOffset="14749.84">5518 16128 2626,'-26'0'1249,"26"-27"-1153,0 27 1346,0 0 127,26 0-672,-26 0-128,24 0 256,31 0-128,-28 27 160,-1-27-129,26 27-287,-25-27 0,26 26-97,-1-26-95,-25 27 31,0-27 161,1 27-161,-2-27-256,-26 25 0,24-25-159,-48 27-322,24 1-223,-54-2 31,27 0-415,-26 26-1955,-26 2-9096</inkml:trace>
  <inkml:trace contextRef="#ctx0" brushRef="#br1" timeOffset="22062.26">14200 15333 7655,'0'0'993,"0"0"-801,0-25 1281,0 25 257,0 0-129,0-27-447,0 27-354,-27 0-63,27 0-289,-27 0-223,27 0-193,-26 0-64,-26 0 0,25 27 32,0-27 0,1 25 0,-26 29 0,25-28 0,0 28 0,-1-2 0,28 1 0,0 26 0,0-25 32,28-2-64,-1 0 32,0-24 32,-3-1-64,30 25 32,0-24 32,-2-3 0,1 2 32,26-27 0,-26 0 0,-1 0 32,1-27 0,2 2 0,-4-3 256,3 3-95,-27-2 127,-2-28-32,-25 3 161,27-28-225,-27 28-160,-27-1 161,2 26 31,-2-26-192,-27 1 0,3-1 0,-4 26-192,2 0 128,1 2-96,-28 25-64,28 0 32,-1 0-128,1 0 160,-2 25-32,28 2 32,-2 0-32,28-1 0,0 28 32,0-29 0,0 2-257,28-1 578,25 1-257,-1 0 32,-25-1 32,26 0 64,-1 0-128,28-26 160,-28 28-384,1-28 544,2 0-288,-4 0 0,30 0-32,-29-28-64,-25 28-224,26 0-705,-26 0-1505,-27 0-6310</inkml:trace>
  <inkml:trace contextRef="#ctx0" brushRef="#br1" timeOffset="24654.41">13564 15095 6630,'-27'-52'1537,"2"52"97,25-27-289,-27 27-64,27 0 0,-27 0 161,27 0-385,0 0-288,0 0-193,0 27-95,0-1 31,27 28-31,25-4-193,1-22-64,1 26 224,51-1-95,0 26 127,29 1-352,-2-2 65,26 2-290,-26 0 161,2-28-64,-29 0-32,2 3-64,-29-3-64,1 1 0,29 1-32,-29-28-192,-1 26 223,-24-25 33,-28 0-32,1-1 128,-27-26-320,0 0-417,0 0-192,-27 0-576,1-26-1602,-1-1-3556</inkml:trace>
  <inkml:trace contextRef="#ctx0" brushRef="#br1" timeOffset="24972.42">15073 15255 13132,'-28'-27'993,"28"27"-224,-24 0 95,-3 0-31,-27 0-160,3 27-417,-4-1-256,-23 1 32,-29 25 449,2 28 287,-1-1 33,0 1-320,-1 26 95,2-54-192,26 0-223,-2 3-225,3-3-385,-28 28-480,26-27-704,28 26-2019,-2-26-9064</inkml:trace>
  <inkml:trace contextRef="#ctx0" brushRef="#br1" timeOffset="28845.64">6258 10644 864,'0'0'1474,"0"0"-770,0 0 674,0 0 159,0 0-352,0 0-384,0 0-64,0-27 160,0 27 160,0 0-32,0 0-257,0 0-191,-26 0-193,26 0 33,0 0-1,-26 0-192,26 0-192,-26 0-96,-1 0 32,0 27-64,-1-27 32,4 27-64,24-27 64,-26 26-32,26 0 32,0 2 64,0-28-64,26 25 32,-2 3 32,4-3 0,-1-25 0,26 0 96,-27 0 64,0-25 32,28 25 0,-28-28-64,0 3 32,-26-3 1,0 2 31,0 0-32,0-1-32,-26 0 0,0 27 32,-1-26 32,-26 26-95,27 0-161,-27 0-33,26 0-31,-1 26-160,4 1 0,24-27-33,0 27 1,24-1 96,-24 0 128,28 2 32,-1-28 0,0 0 64,-1 25 96,0-25 64,0-25 128,1 25 33,0-28-161,-27 28 0,0-26 32,0 0-96,0-1-64,-27 0 32,0 27 0,1-26 96,-26 26-192,25 0-96,-28 26 64,31-26 0,24 27-32,0 0 32,0-27 64,0 26 32,24 0 0,4-26 32,-1 0 0,0 0 96,25 0 65,-26 0-1,1-26 64,-27 26 96,0-26-95,0-1-97,0 0-96,-27 1 0,1 26 0,0 0-64,0 0-64,-1 0-160,0 0 192,27 0-160,-28 26 32,28 1-65,0-27 1,0 27 32,28-1-64,-1-26-513,0 26-1153,-1-26-3202</inkml:trace>
  <inkml:trace contextRef="#ctx0" brushRef="#br0" timeOffset="38675.21">6628 10247 4356,'0'0'2626,"0"-27"-2209,0 27 383,28 0 738,-28 0-289,26-27-576,1 27-257,0-25-192,25-3-64,1-24 97,26 25 95,1-26-96,-2 26 0,4-25-31,-4-2-65,1 28 0,-26-27-96,26 26-64,-52-26 0,26 28-288,-53-2-929,27 0-2115,-27 1-6019</inkml:trace>
  <inkml:trace contextRef="#ctx0" brushRef="#br0" timeOffset="38920.22">7265 9557 9160,'52'-25'-96,"-25"25"0,26-27 224,-1 27 833,1-26 705,1 26-577,24-27-289,-23 27 65,24 27-32,-26-27-96,-28 26-193,2 1-384,-27-2-32,0 29 33,0-28-33,-27 28-32,27-29 0,-25 2-128,-2-1-192,1 1-513,26 0-1185,0-1-1825</inkml:trace>
  <inkml:trace contextRef="#ctx0" brushRef="#br0" timeOffset="39743.27">8958 9133 6566,'-28'-26'1089,"28"26"-288,-24 0-193,-2 0 193,-1 0-161,-1 0-447,1 26-193,3 1-32,-4 0 32,2 25 64,-1 2 160,0 0-128,27 24-32,-25-24-64,25-1 32,25 26 0,2-53-32,26 28 64,26-29 0,-24 2 224,23-27 193,2 0 288,-1 0-129,1-27-416,-1 2-95,-25-29-33,-3 28 64,4-28 0,-29 2 96,-26 26-64,0-28-31,-26 1-161,-29 0 0,4-1 96,-30 28-64,-24 0-64,-1 0-96,26 26 31,-25 0 33,26 26 64,-2 26-128,54-24 64,2 26 64,50-29 0,2 28 96,26-26 96,26 0-63,2-27-33,25 26-32,-28-26 32,29 0 0,-28 0-96,-25 0-288,-3 0-1698,4 0-2915</inkml:trace>
  <inkml:trace contextRef="#ctx0" brushRef="#br0" timeOffset="43335.47">7184 7863 3138,'-24'0'2595,"24"0"-1986,0 0 31,24 0 225,-24 0 704,0 0-31,28 0-930,-2 0-319,28 0-193,-2 0 0,28 0 0,-2 0 384,28 0 1,26 0-289,28 0-96,-2-27 0,29 27-32,-3 0-32,1 0-32,-1 0 32,3 0 32,-2 0-32,-51 0-128,-2 0-320,-54 0-129,2 0-479,-54 0-2596</inkml:trace>
  <inkml:trace contextRef="#ctx0" brushRef="#br0" timeOffset="49784.84">2528 10644 2017,'0'27'897,"0"-27"-416,0 26 928,0-26 353,0 26-289,0 2-832,0-28-417,0 25-64,0-25 96,0 28 225,0-28 31,0 0-191,0 0-129,0 0 32,26 0-64,-26 0 0,0 0-32,0 0-96,0 0 65,0-28 127,0 28 32,0-25-160,0 25 64,0-28 128,0 28 65,0-26 31,0 26 1,0 0 31,0 0-288,0 0-160,0 0 32,0 0 96,0 26-96,0 2 0,0-3 0,0 28 0,0 27 0,0 26-32,24 0 64,-24 26-32,0 27 0,0 1 0,0-28-96,0 0 96,0 1 32,27-26 0,-27-28 0,0 26-32,28-25 32,-28 27 32,0-29-96,27 2 96,-27-1-64,0 1-128,26-28-224,-26 3-97,0-3 65,0-26 224,0 28 64,0-28 64,24 0 64,-24 2-32,0-28 0,0 0-1089,0 0-1826,0 0-2178</inkml:trace>
  <inkml:trace contextRef="#ctx0" brushRef="#br0" timeOffset="50152.86">2528 12737 5861,'0'27'769,"0"0"-289,0-2 1826,0 3 673,0-1-1185,26 25-673,-2 1-320,3 0-257,1-27-127,-1 27-65,23-26-288,-22-1-64,-1-26 64,0 0-64,-27 27 0,26-27-96,0-27 96,0 27-64,-26-26-96,27-26-417,0-2-928,-27 28-1986,0-28-5894</inkml:trace>
  <inkml:trace contextRef="#ctx0" brushRef="#br0" timeOffset="50679.89">2473 10963 4612,'-27'25'737,"27"-25"-769,0 27 320,0-27 1698,0 0-449,0-27-864,0 27 96,0-25 191,27-2 1,-27 0-288,0 1-129,0-28-63,27 29-225,-27-3 161,0-25-129,28 27-128,-28 0 64,0-1-192,0 27-160,26 0 288,-26 0 64,0 27-224,24 25 65,3 1-258,28 0-159,-29 1-609,26-28-1345,-25 28-6502</inkml:trace>
  <inkml:trace contextRef="#ctx0" brushRef="#br0" timeOffset="52364.99">8614 10008 5445,'0'0'2210,"27"0"-2434,-27 0 896,0 0 994,25 0 256,29 0-641,0 0-577,-3-27-191,30 27-33,-2 0-223,26-26-33,2 26-192,0 0 0,-30 0-32,28 0-256,-50 0-737,24 0-1281,-26 0-4453</inkml:trace>
  <inkml:trace contextRef="#ctx0" brushRef="#br1" timeOffset="57510.28">9381 12313 5285,'-27'-26'2146,"27"-1"-417,-24 27 321,24 0-160,-26 0-353,-2-25-864,28 25-513,-27 0-128,0 25-32,27-25-64,-25 0 0,25 27 32,0-1 64,0 1 0,0 0 0,0-1-32,0 0 0,25 2 0,2-3 64,0-25 0,1 27 192,-2-27 129,-2 0-97,3-27-96,-27 27 0,28-25 1,-28-3-97,0 28 64,0-26-64,0 0-64,-28-1 32,28 0-64,-27 1 32,-23 26-96,22 0 0,1 0 0,0 0-64,2 0 0,-2 26 32,27 1 32,0 0 32,0-1-1,27 0 33,-2 2 33,29-28-1,-26 0 64,22 0 96,-23 0 64,1 0 96,-1-28 33,-1 2-65,-26 0-192,0-28 0,-26 28-32,-1-1-64,-1 2 0,1 25-384,3-27-64,24 27-1186,-26 27-3362</inkml:trace>
  <inkml:trace contextRef="#ctx0" brushRef="#br1" timeOffset="61819.53">7184 7968 7911,'-24'0'1249,"24"-27"-1025,0 27-63,0 0 703,0 0 193,24 27 0,4-27-384,25 0-257,-1 0-191,1 0 31,26 0-64,28 0-32,-1-27 257,26 27-225,0 0-64,27 0-64,-26 0 32,26 0 0,-27 0-32,0 0 0,1-26 0,-1 26 0,0-26-32,-53 26-32,1-26-192,-55 26 96,2 0 96,0 0-224,-27 0-289,0 0 65,-27 0 64,27 0 31,-27 0 129,2 0 96,-2 0 0,1 0-321,-1 0-63,0 0 288,-25 0 128,-1 0-225,-2 0-159,-22 0 160,22 0 127,-23 0 1,-1 0-256,-28 0 31,2 0 385,0 26 160,-29-26 225,29 0 351,-27 0 129,25 0-96,1 0 224,0 0-288,1 0-321,25 0 32,28 26-96,-1-26-159,26 0-65,27 0-160,-25 26-1,50-26 1,-25 0 96,53 0 96,-26 0-96,52 0 0,1 0 0,-2 0 65,28 0-33,27 0-32,-1 0 96,0 0 64,28 0 64,-1 0 128,-1 0-95,-26 0-161,28 0 0,-28 0-32,0 0-32,-26 0 32,-1 0-64,0-26 0,-50 26 0,-2 0-224,-27 0-97,-26 0-95,0 0-385,0 0-1153,-26 0-1569,-27 0-3363</inkml:trace>
  <inkml:trace contextRef="#ctx0" brushRef="#br1" timeOffset="62976.6">9486 11811 10345,'-24'0'1121,"24"0"-480,0 0 160,0-28 96,24 28 31,4-27-575,-1 2-225,26-2-96,-1-26 96,2-1 0,24 2 96,-24-1 33,24 0 31,-23-27 0,-4 28-160,3-2-96,0 1-64,-29 28 32,2-3-160,-1 2-32,1 0-96,-27-1-321,0 27-544,0 0-833,-27 0-1569,27 0-3043</inkml:trace>
  <inkml:trace contextRef="#ctx0" brushRef="#br1" timeOffset="63235.61">10070 11015 7655,'-26'-27'1505,"26"27"-736,26 0-545,1 0 193,0-25 383,-2 25-479,2-27-289,26 27 0,-26-27 192,25 27 192,-26 0-31,28-26-161,-26 26-160,22 0 32,-22 26 32,-28-26-96,0 27 32,0-27 128,0 52-64,-28-25-160,2-1 32,26 28-64,-24-28-32,24 0-352,-28 2-513,28-3-801,28-25-2113</inkml:trace>
  <inkml:trace contextRef="#ctx0" brushRef="#br1" timeOffset="63928.65">10917 10565 5925,'27'-26'801,"-27"26"-481,0-28 673,0 28 320,-27 0-63,27 0-610,-27 0-448,1 0-96,-1 28-32,2-2-31,-2 26-33,0 2 0,27-2-65,0 1 33,0 0 0,27 1-32,25-1 64,1-1-64,-26-25 64,25-1-224,29 1 160,-30-27 96,4 0 32,-2 0 64,-28-27 96,29 1 97,-1-1 223,-26 2 257,-2-29-32,2 1-257,-27 1-224,0-1-223,-27-1 31,-25 1-128,-1 0 0,-1 27 32,-24 0 96,-28 26 0,25 0 288,2 0-384,1 26-64,24 0 32,28 0-64,26 28 96,0-28-96,53 28 128,-1-29 32,28 3-96,-1-3 32,2 2 32,-2-27-96,-1 0 64,2 0 32,-1 0 0,-26 0-32,-26 0-545,1 0-1408,-28 0-3653</inkml:trace>
  <inkml:trace contextRef="#ctx0" brushRef="#br0" timeOffset="114949.57">11234 2801 8680,'-52'27'4548,"52"-27"-3715,0 0-385,0 0 641,27 0-288,25 0-160,28-27-257,-1 27-256,2-26-32,24 0-96,-26-2 64,1 2-64,-1 26-288,-26 0-577,-28-26-448,2 26-192,-27 0 223,0 0 257,-27 26 481,-25 0 384,26 2 384,-1-2 288,-25 27 97,25 0 0,27 1-1,0-4-224,0 5-31,0-2-1,27-1 161,-2 2-97,2-28-128,-27 1-128,27 0 1,-27-2-33,-27-25 288,0 0 0,2 27-287,-28-27-386,-26 26-415,24-26-1058,2 28-1377,1-28-3715</inkml:trace>
  <inkml:trace contextRef="#ctx0" brushRef="#br0" timeOffset="115210.58">12400 2775 14413,'-54'0'160,"54"0"129,-28 26 479,4 26-31,-2 3 64,-1 22-449,27-22-288,-28 25 32,28-1-64,28 1-32,-1-55-160,-1 28-224,26-25-321,-25-2-544,26-26-705,-1 0-2530</inkml:trace>
  <inkml:trace contextRef="#ctx0" brushRef="#br0" timeOffset="115570.61">12664 2828 12011,'0'53'4580,"0"-26"-4964,0 25 416,-27 1 64,27 1 0,0 24 64,27-24 32,27 26 1,-3-55-97,4 28 64,-3-53 64,1 28-64,26-56 128,-26 28-159,0-53-33,-1 1 96,-52-1-224,27-1 64,-54-24-256,1 24-33,-26 1 129,-28 1 0,1 25 160,0 27 288,26 0-95,-2 27-129,5 0-64,50 23 64,0 5 0,26-2 32,-2-1 96,58-25-96,-4 0-160,28-1-128,-26-26-160,-2 0-641,4-26-2338,-32-1-6246</inkml:trace>
  <inkml:trace contextRef="#ctx0" brushRef="#br0" timeOffset="115779.62">13114 2511 12107,'79'52'3075,"-24"1"-1762,22 26-224,2 1-352,29-27 672,-56 27-320,28-3-768,-54 5-225,0-29 32,-26-1-96,-26 1 64,0-26-320,-28 25-1,-24-25-960,-2-1-1409,28 2-6214</inkml:trace>
  <inkml:trace contextRef="#ctx0" brushRef="#br0" timeOffset="116277.65">14702 2935 13292,'0'-27'288,"0"0"-544,-26-1 448,-28 28-384,2 0 96,-2 0 64,27 28-64,-24-1-32,51 25 64,0-27 0,0 30 64,27-28 96,24-1 128,3 26 128,-2-25 1,2 0 63,-28-1 64,28 1-63,-54-27-97,0 0 0,0 27 545,-54-27-320,1 0-609,1 0-417,-1 0-576,-2 0-961,31 0-3203</inkml:trace>
  <inkml:trace contextRef="#ctx0" brushRef="#br0" timeOffset="116529.66">14861 2563 11082,'79'-79'1409,"-25"52"-1088,-27 1 1152,-3 26-1377,4 26-288,-28 28 256,0 24-64,0 28-545,0 0 65,0 1 160,0-2-97,-28-25 353,28-28 64,0-25 160,0 0 353,0-27-1,0 26-255,0-26 255,0-26-544,28-1-801,-28 0-576,27 2-1762,-27-2-2242</inkml:trace>
  <inkml:trace contextRef="#ctx0" brushRef="#br0" timeOffset="116846.68">15153 3093 7174,'25'52'1057,"-25"-25"-128,27 0-576,0-27-97,26 26 256,-1-26-352,-25 27-352,26-27-96,-1-27 0,1 27 288,-25-26 384,-28 26 193,24-27 1248,-24 27 33,-24 0-513,24 0-224,-28 0-448,2 0-289,26 0-191,-27 27-33,27-27-160,0 0 96,0 0-32,0 0 128,0 0 0,27-27-160,-27 0-32,26 2-64,-26-2 64,0 27-160,-26-26-449,-1-1-544,27 27-288,-27 0-193,2 0-351,-2 27-3653</inkml:trace>
  <inkml:trace contextRef="#ctx0" brushRef="#br0" timeOffset="117236.7">15706 3093 15630,'0'0'1282,"0"0"-1058,0 0 0,0 27-64,0-2 160,28 2-224,-28 0-63,27-1-130,0 1-95,-1-27-32,1 27-128,-27-27 160,25 0 31,2-27 289,-27 27-31,0-27-258,0 1-127,0-1-32,0 0-65,0 27-63,0-25 160,0 25 64,0 0-193,27 25 641,-27-25 97,26 27-1,-26 0 96,27-27-191,-2 26 95,2-26-96,0 27 0,1-27-64,-28 0-160,26-27-96,-26 1-288,24-1-577,-24 0-544,0-25-225,-24-1-896,24-2-2371</inkml:trace>
  <inkml:trace contextRef="#ctx0" brushRef="#br0" timeOffset="117409.71">16025 2405 14541,'-27'0'705,"54"26"-801,-27 27 768,27 26 289,-27 1-96,28 26 32,-2-2-609,-26-22-31,24 23-321,3-25-481,1-1-384,-1 1-352,-1-55-801,0 2-1441,27-1-1282</inkml:trace>
  <inkml:trace contextRef="#ctx0" brushRef="#br0" timeOffset="117755.73">16476 3093 9224,'0'-26'2082,"0"26"-1185,0 0-64,0 26 1025,0 26-65,0-25-864,0 26-641,0-26-159,26 0 63,26-2-32,-25-25 224,0 0 97,25-25-129,-26-2-256,29-26 96,-28-26-64,-27-1-128,24 0 65,-48-27-418,24 3-191,-55-2-65,28-1 545,-23 28 32,22 53 224,1 26 0,0 0-224,1 26 289,0 53 575,26 28-31,0 25 32,26-26-192,27 26-193,2-25-160,22-2-256,-22-51-192,-3 24-160,1-50-97,-26-2-544,-27 0-1377,-27-26-2947</inkml:trace>
  <inkml:trace contextRef="#ctx0" brushRef="#br0" timeOffset="118382.77">11552 4444 14573,'-51'-27'641,"23"2"-513,28-3 737,-27 28-833,1 28-224,-1-3 32,2 2 63,-2 26 33,27 26-256,0-24-160,0-30 191,27 28 225,-27-27 160,25-26 289,28 0 383,-26 0 322,25-52-354,-25 25 1,27-53 128,-27 1-65,-27-1-511,24 2-161,-24-29-160,0 28 64,-24-1-32,-3 27 0,27 28-96,-28-3-160,2 56-289,-1 24 385,27 0 288,0 54 64,0-26-160,27 27 96,27-28-32,-3-26-32,4 26-64,23-26-256,-24-26-384,-1-1-898,-1 0-2177,1-26-9738</inkml:trace>
  <inkml:trace contextRef="#ctx0" brushRef="#br0" timeOffset="118693.78">11976 4471 15214,'0'0'480,"0"0"-576,26-27 96,1 27 32,-2 0 417,29-27-97,-28 27-224,26-25-32,-25-3 32,1 3-128,-28-2-32,0 0-96,0 1-96,-55 26 64,31 0 96,-30 0 32,0 26 160,2 1 513,26 0 159,-1 26 33,0-1-32,27 1-321,27 1-320,26-2-63,26-24-97,2-3 96,25 2-353,-28-27-127,2 0-1025,26-27-2595,-53 2-8872</inkml:trace>
  <inkml:trace contextRef="#ctx0" brushRef="#br0" timeOffset="118902.8">12637 4312 13773,'-79'27'2146,"53"-2"-2082,-1 28 416,0 1-256,27-28 481,0 28-257,27-29-223,26 2-161,-1-27-64,2 28-96,0-28-193,25-28-127,-52 1-865,25 27-673,-26-52 64,-26 25-1185,27 1-2402,-27-1 1986</inkml:trace>
  <inkml:trace contextRef="#ctx0" brushRef="#br0" timeOffset="119097.81">12929 4444 864,'-27'-27'1762,"27"54"160,-26 0 160,26-1-545,0 1-672,26 0-545,-26-2 289,27 2 896,-27-27 545,0-27-64,27 27-897,-27-25-544,0-2-129,0-26-96,0 26-31,0-25-129,-27-1-256,27 26 128,0 0 32,27 1-96,-1 26-32,0-27-128,0 54-929,1-27-2435,0 26-8711</inkml:trace>
  <inkml:trace contextRef="#ctx0" brushRef="#br0" timeOffset="119667.84">13193 4444 15502,'0'27'993,"0"-27"32,27 0-288,1 0 192,22 0 224,5-27-641,-4 0-256,3 2-31,0-3-65,-29 3 32,-25-2-32,0 0-256,0 1-256,-25 26-1,-29 0-95,28 0 192,-2 26-33,4 1 322,-3 0-194,27 26 225,0-28-64,27 29 32,25-28-160,1 1-320,-1 0-321,28-27-96,-27 0-31,-1 0-161,2-27 416,-26 0 481,-4 1 288,2-1 192,-26 0-96,0 2 129,0-3 31,-26 3-256,2 25-160,-4 25 64,1-25 128,0 53 65,1-26-129,26 26-32,0-26 32,26 25-64,1-25 96,0-27 0,1 28 64,22-28 0,-22-28 1,-1 28 31,0-27 0,-27 2 0,24-2-192,-24-26 32,0 26-256,0 0-256,0 2 95,0 25 65,0-28 224,0 28-480,0 28 159,0-3 353,0 2 0,28 0 32,-2 26-128,1-26-1185,0-2-2467</inkml:trace>
  <inkml:trace contextRef="#ctx0" brushRef="#br0" timeOffset="119912.85">14225 4312 11723,'-52'0'-257,"25"27"514,27-2-33,0 3 769,27 24 352,25 1-1057,-25-26-192,-1 25-256,28-25 96,-29 1 32,-25-28-96,0 25 192,0-25 481,-25 0 416,-2 0-641,-26 0-576,1-25-930,25-3-1920,-26 28-5735</inkml:trace>
  <inkml:trace contextRef="#ctx0" brushRef="#br0" timeOffset="120229.87">14357 4497 12235,'53'0'481,"-25"0"832,-1 0 0,-3-26 289,3-1 415,27 27-895,-27-27-322,-2 2 1,-25-3-192,0 28-417,0-25-288,-25 25-417,-2 0-191,1 0 223,-29 0 193,31 25 96,-3 3-33,27-3 129,0 2 96,51 26 96,-24-26 97,54 25-1,-29-25 32,28 1 32,-1-3-96,2-25 1,-4 0-1,-22-25-32,-3 25-192,-25-28-289,-27 28-1408,0-27-4741</inkml:trace>
  <inkml:trace contextRef="#ctx0" brushRef="#br0" timeOffset="121564.95">11420 5823 6726,'0'-27'7655,"26"0"-7943,-26 27 640,27-26 577,-27 26 288,28-27 32,-28 27-576,0 0-257,-28 0-544,28 27-96,-27-1 64,1 28 128,-1-2 64,27-26-609,0 28 289,0-28 256,0-26 64,27 27-64,-1-27 224,1 0 129,25-27-129,1 1-128,-25-28 160,-1 28-64,-3-26-64,4-2-192,-28 28 577,0-1-321,0 27-64,0-25-64,-28 25-224,28 0-257,0 25 353,28 28 192,-28-26-96,27 26 64,-1-27-256,26 27 0,2-53 32,24 27-64,-24-27-417,-1 0-416,26-27-1377,-25-26-1378,-3 27-3491</inkml:trace>
  <inkml:trace contextRef="#ctx0" brushRef="#br0" timeOffset="121766.96">12186 5265 10345,'-78'-53'1346,"24"53"-546,29 27 161,25 26-64,0 26 160,0 1-224,0 0-513,52 25-288,-25-50 64,27 23-96,-3-24 0,-23-28 32,-1 0-352,-1 0-321,-26-26-223,0-26 159,0 26-1793,-26-52-1762,-1 25 640</inkml:trace>
  <inkml:trace contextRef="#ctx0" brushRef="#br0" timeOffset="121867.97">12162 5716 416,'-54'-52'7239,"27"52"-3300,27 0-1760,27 0-1731,-27 0-224,54 27-128,-3-27-192,4 0 0,-5 0-384,5-27-1698,-2 27-4901</inkml:trace>
  <inkml:trace contextRef="#ctx0" brushRef="#br0" timeOffset="122027.97">12453 5531 15150,'0'26'1249,"0"-26"-1025,25 0 769,29 0 256,-1 0 129,-1 0-802,29 0-512,-30-26-128,4 26-672,-3-28-674,-26 2-1408,-26 0-4005</inkml:trace>
  <inkml:trace contextRef="#ctx0" brushRef="#br0" timeOffset="122184.98">12610 5292 13869,'27'107'1089,"-27"-29"448,27-24-832,1 26-545,-2 0-64,-2-28-160,-24 1-673,27-26-704,1-1-769,-28 0-2338</inkml:trace>
  <inkml:trace contextRef="#ctx0" brushRef="#br0" timeOffset="122566.01">12824 5743 6598,'26'0'6598,"0"-27"-5829,27 27 1185,-26 0-1122,25-25 225,1 25-224,-26-27-513,25-1-63,-52 28-1,26-25-128,-26 25-352,-26-28-481,0 28 161,0 0 31,-28 28-63,28-28-738,-26 25-511,52 3 1184,0 24 513,0-25 64,26-1 0,0 1 0,27 0 128,0-1 64,-27-26-32,27 26-160,-26-26 384,1 0 513,-4-26 96,-24-27-128,26 26 608,-26-26-480,27 1-96,-27 24-193,28-25 33,23 27-64,3 26-97,0-26-32,-2 26-287,1 0-193,0 0-64,-1 0-225,-25 0-1024,-27 0-1057,0 26-3203</inkml:trace>
  <inkml:trace contextRef="#ctx0" brushRef="#br0" timeOffset="123316.05">12029 6696 17616,'-53'27'769,"53"-27"-1474,0 0 481,0 26 64,26-26 32,1 0 288,-2 0 64,55 0-96,-28-26 128,3-1 33,-28 2-129,-1-2 32,-26-26-160,0 26-192,0 0-160,-26 27-97,-1 0 225,-28 0-160,31 27 160,-30 0 31,54 26 65,-27-1 32,27 1 64,27 2 32,27-3-64,-3-27 96,30 30 0,-29-55 225,2 0-1,-1 0 64,-1-28-128,-25 1-224,-1 2 97,1-2-97,-27-26 0,0 26-193,0 1-63,0-1-128,-27 27-225,27 0-63,0 0-33,0 27 545,27-1 192,-27 1 32,25 26 0,2-26 192,0-2 161,1 2-1,-2-27 321,-26 28 159,24-28 258,-24-28-194,27 1-415,-27-25-193,-27 27-256,27-30-128,-24 2-416,24 1-321,-26 25-480,26 1-1121,0-1-1602,0 0-7975</inkml:trace>
  <inkml:trace contextRef="#ctx0" brushRef="#br0" timeOffset="124068.09">12902 6749 4228,'27'27'416,"-27"-27"2787,27 0 64,-27 0-512,26-27-866,-26 27-896,26-26-96,-26-1-160,26 2-193,-26-2-351,0 0-289,0 1-353,-26 26-95,26 0-129,-26 0-288,0 26-288,26 1 192,0 25 352,0-25 513,26 26 96,0-25 32,27 24 32,0-27 128,-1-25 288,2 0 65,-2 0 191,-26 0 225,1-25-192,-27-2 288,0 2-417,0-3 1,-27 1-513,27 1-321,-26-1-543,26 2-33,0-2-32,0 0-32,0 27-160,26 0 705,1 0 288,1 0 384,-1 0-96,-27 0-96,24 27 64,4-27-32,-28 27-63,0-27-98,26 25-383,-26-25-96,0 27-225,27-1-160,-27-26 192,0 27 417,0-27 192,0 0 288,27 0 289,-27 0 255,25 0 1,-25-27 0,27 27-289,-1-26-160,1-1-63,-27 2-161,0-2-64,27 27-32,-27 0-289,0 0 97,26 52 224,0 1-32,0 2-160,1-3 32,0 28-32,1-1 160,-28-26-32,24-1 160,-24 1 672,0-26 1154,-24 0 192,-31-1-512,28-26-385,-25 0-256,-1 0-257,-27-26-287,1 26-1,1-27-352,23 0-96,-22 1-512,22-1-545,28 27-705,27 0-2306,0 0-9833</inkml:trace>
  <inkml:trace contextRef="#ctx0" brushRef="#br0" timeOffset="124421.11">14808 6511 14093,'0'0'2594,"26"26"-2754,-26 1 192,27 0 32,1 26-96,-28-1 0,24-25-224,3 26-225,-1-53 97,-26 28-289,28-28-928,-28 0-2018</inkml:trace>
  <inkml:trace contextRef="#ctx0" brushRef="#br0" timeOffset="124536.12">14781 6300 12587,'0'0'-1217,"27"27"-897,-1-2-3395</inkml:trace>
  <inkml:trace contextRef="#ctx0" brushRef="#br0" timeOffset="124680.13">15126 6459 12940,'27'0'736,"-2"0"65,29 0-32,-28-27-193,26-1-447,2 28-514,-1 0-1793,-28-25-2819</inkml:trace>
  <inkml:trace contextRef="#ctx0" brushRef="#br0" timeOffset="124854.14">15258 6113 10730,'-80'0'1986,"80"27"-1314,-25 1 417,25 24 353,0 28-257,0-1-609,25 1-255,2-2-257,0-24-160,-1 26-321,1-55-352,-2 28-1056,2-26-1635,0-27-6085</inkml:trace>
  <inkml:trace contextRef="#ctx0" brushRef="#br0" timeOffset="125632.18">15417 6671 13388,'52'-27'449,"-25"0"1536,-1 1-703,2 26-193,-4-27-256,3 0-673,-27 1-96,28 0-256,-28 0-577,-28 26-576,1 0-353,-25 0 321,26 26 608,-28 0 577,29 0 288,25 28 0,0-1 320,25-1 97,29-25-161,0 26-192,25-25 0,-26-28 1,-1 0 159,2 0 32,-28-28-160,1 1 33,-27 1 63,0-26-32,-27 25-128,1 0-96,26 1-160,-27-1-64,27 0-160,0 27-97,0 0 65,27 0 256,26 0 96,-28 0 64,29 0 192,-1 0 224,-1 0-287,-25 27-226,1-27 1,-28 27 96,-28-1-160,1 28-320,0-29 64,2 28 31,-2-26-127,27 1-1,0-3 225,0-25 288,27 0 160,-2 0 32,2-25 353,0-3 224,1 1 128,-2 1-161,-2-26-319,-24 25-257,0 27 160,0-27 129,27 27-257,-27 0-352,0 0-96,0 0-33,0 0 257,28 27 96,-28 0-96,27-2 0,25 2 33,-26-27-66,1 26-63,0-26-288,-1 0-289,0 0-448,-26-26-320,0 26 416,0-27 993,-26 2 160,0-2-96,26 0 160,0 1 673,0 26 576,0-27-384,26 0-576,0 27 95,0-26-31,28 26 64,-2-26-193,28 26-128,-28-26-224,-26 26-288,1-27-513,1 27-896,-28 0-2115,-28-28-4900</inkml:trace>
  <inkml:trace contextRef="#ctx0" brushRef="#br0" timeOffset="125806.19">16476 6168 10409,'26'25'2883,"0"2"-2114,0 25 992,1 3 65,-27 22 320,27-22-544,-27 23-1218,0 2-320,28-26-224,-28-2-192,24 1-673,2-25-801,-26-28-2018,27 0-3202</inkml:trace>
  <inkml:trace contextRef="#ctx0" brushRef="#br0" timeOffset="125936.2">16846 6537 11274,'0'27'1442,"27"0"-1122,-27-1 481,0 1-449,0 0-288,27-2-1121,-27 2-3876</inkml:trace>
  <inkml:trace contextRef="#ctx0" brushRef="#br0" timeOffset="126050.2">16873 6327 2466,'27'0'4997</inkml:trace>
  <inkml:trace contextRef="#ctx0" brushRef="#br0" timeOffset="126288.22">17084 6379 3299,'26'53'3555,"-26"-26"-736,0-1-865,0 0-673,0 27-256,0-26-481,27 26-480,-27-26 32,27-2 65,1 2 703,-4-27 482,2 0-193,2 0-256,26-27-97,-30-25 33,-24 25-288,0-26-289,0 0-96,0 27-288,-24-27-321,-30 25-415,26 28-962,2 0-2018,2 0-4804</inkml:trace>
  <inkml:trace contextRef="#ctx0" brushRef="#br0" timeOffset="126542.23">17429 6644 8648,'27'27'961,"-27"-27"992,-27 0 578,27 0-577,0 0-897,0-27-865,0 0-64,0 1-64,0-28 0,27 28-128,-2-26 64,2 25 128,-27-1 513,26 3-1,1 25-191,0 0-1,-27 0 1,25 25 31,2 3-128,-27 25-287,0-1-226,0 2-768,0-1-2017,-27-1-11116</inkml:trace>
  <inkml:trace contextRef="#ctx0" brushRef="#br0" timeOffset="126656.24">18012 6644 20755,'25'0'-160,"-25"0"-929,0 0-2819</inkml:trace>
  <inkml:trace contextRef="#ctx0" brushRef="#br2" timeOffset="138152.9">12558 11041 8263,'0'-26'2563,"0"-1"-1602,0 27 288,0 0 224,0 0-800,0 0-289,0 27 1,0-1-161,0 28 64,0-2 225,-26 28 31,-1 26-95,0 0-129,-25 27 64,-1-28-96,-2 1-95,31 0-97,-29-26 0,25-26 64,1 24-224,27-24 32,-24-28-64,-4 1-257,28 0-287,-26-2-321,26-25-897,0 0-704,0-25-3140</inkml:trace>
  <inkml:trace contextRef="#ctx0" brushRef="#br2" timeOffset="138419.91">12002 11731 13132,'0'0'544,"-26"25"-576,26-25 257,0 27 864,0 26 160,0 0-416,0 1-513,0-1-224,0 27 160,0-28 129,26 1 95,-26 1-128,27-29 129,25 2 95,1-27 1,-1 0-353,3 0 32,22-27-192,5 2-64,-29-2-288,26 27-448,-26-27-1186,-28 27-1986,-25 0-8872</inkml:trace>
  <inkml:trace contextRef="#ctx0" brushRef="#br2" timeOffset="142176.13">12268 12684 4580,'-55'0'-32,"28"0"-160,3 0-1,-4 0 482,28 0 1568,0 0 290,0 0-258,0 0-159,0 0-513,28 0 0,-28 0-128,24 0-224,31 0-288,-2 0-225,-1 0-160,28 28 64,-1-28-256,26 0 64,3 0-32,24 0 1,-26 0-66,26 0 66,28 0-33,-28 0-33,25 25 66,2-25-194,-27 0 33,0 27 96,1-27-64,-1 27 96,0-27-96,-24 25-32,24-25 96,-27 0 64,27 28 0,-26-28 0,-1 0 0,3 0 32,-29 0-32,-1 0-64,2 0 96,-1 0-64,2-28-32,-57 28 96,31 0-128,-28-25 96,-1 25-32,-26 0 32,0 0-32,0 0-32,0 0 0,0 0 0,0 0 64,-26 0-192,-1 0 0,-1 25 32,-23-25-161,23 0 1,-25 0 32,1 0 64,-28-25-65,1 25 65,-26 0 128,-3 0 32,3-27 0,-54 27 64,0 0 0,2-27 128,-3 27 1,-25 0-129,25 0 128,4 27 160,-4-27 64,1 0-127,27 0-161,-1 0 0,27 0-32,0 0 64,27 0-32,-26 0-32,23 0-96,4 0 128,24 0-32,2 0 128,-1 0-224,1 0 32,25 0-96,-26 0 192,26 27-192,-1-27 160,4 0-32,24 0 64,-26 0 193,26 0 95,0 0 33,0 0-97,0 0 32,0-27-160,26 27-96,-2 0-96,4 0-32,26 0-32,24 0 0,2 0-192,-1 0-32,26 0 96,29 0 63,24 0 226,1 0-194,52 0 33,2 0 64,-2-27 64,29 27 33,-30-25 159,1 25-224,-24 0-32,-29 0 32,-26 25-96,-25-25-321,-27 0-63,-1 27 32,-26-27 63,-1 0-95,1 0-225,-1 0 161,2 0 352,0 0 160,-30 0 64,31 0 352,-28 0 64,-1-27-255,-2 27-97,-24 0 96,0 0 64,-24 0-192,-2 0-224,-1 0 64,-28 0-32,3 0-352,-1 0 63,-26 0 161,-1 0-288,2 0 223,-54 0 65,26 27 96,-54-27 128,2 0 0,26 0 64,-28 0 320,28 0-63,-27 0-225,2 0 192,25 0 289,-28 0-353,1 0-160,-1 0 0,1-27 64,1 27 160,0 0-288,26 0 545,-1-25-257,26 25 193,29 0-321,24 0-128,2 0-160,-1 25 96,25-25 0,1 0 96,3 0-192,24 0 128,0 0 0,0 0 64,24 27-128,3-27 160,1 0-160,-1 0 128,23 0-32,5 0-32,-2 0-64,26 0 64,1 0-32,27 0 32,25 0-161,0 0 65,52 0 96,29 0 0,24 0-64,1 0 32,27 0 96,-1 0 225,-24-27 287,-3 27-63,-26 0-161,-51 0-384,-28 0 96,-27 0-128,-25 0 32,-28 0-288,3 27-33,-55-27 65,0 0 32,0 0-449,-28 0-704,1 27-1186,-51-27-2465</inkml:trace>
  <inkml:trace contextRef="#ctx0" brushRef="#br2" timeOffset="146491.37">15574 10963 10345,'0'-54'1666,"0"28"-1378,0 26 961,0 0 545,0 0-641,0 0-672,-24 0-225,24 26 481,0 28-33,0 24-223,0 2-1,-28-1-288,2 28-64,26-27 129,-27 25-65,0-25-32,2-1-128,25 1-64,-27-28 224,27 1-288,0 0-32,0-27-224,-26 2-193,26-2-768,0-26-545,0 27-961,-27-27-2145</inkml:trace>
  <inkml:trace contextRef="#ctx0" brushRef="#br2" timeOffset="146778.39">15100 11677 8744,'0'27'3363,"0"-27"-2851,0 27 353,26-2 513,-26 30 351,0-30-384,27 28-640,-27 1-320,25-1-225,2-26 288,0-2 33,26 3-97,26-28-32,-1 0-256,2-28 32,-1 3-31,-24-2-97,23 0-32,-24 1-353,-1 26-1120,-28 0-2243,-25 0-6790</inkml:trace>
  <inkml:trace contextRef="#ctx0" brushRef="#br2" timeOffset="150689.61">12453 12737 1665,'-53'0'2595,"26"0"-802,27 0-544,-27 0 289,-1 0 256,28 0-193,0 0-608,0 0-609,0 0-288,0 0 289,55 0-33,-28 27-160,51-27-128,2 0 0,26 0-64,27-27 0,26 27-64,-1 0 64,0-25 0,28 25 32,26 0 0,-28 0 33,3 0 63,-28 0 160,-2 0 192,2 0-127,-26 0-129,-1 25-128,-24-25-32,-3 0-32,-26 0 0,1 0 32,-1 0-64,-26 0 0,-1-25-64,1 25-64,-26 0 32,-2 0 0,2 0 96,-27 0-32,27 0 32,-27 0 0,0 0 32,0 0-128,-27 0-160,0 0-65,2 0 129,-28 0-96,26 0-289,-25 0 1,-28 0 191,28 0 257,-28 0 96,-27 0-64,2 0-160,-27 0 32,0 0 160,0 25-65,-28-25-351,1 0 96,1 0 384,-26 0 0,24 0 64,-26 27 96,26-27-64,2 27-32,26-27-32,0 0-32,-2 25 32,29-25 256,0 0 353,51 0-65,2 0-415,26 0-97,26 0-32,0 0 0,26 0 96,1 0 64,52 0-192,26 0-320,0 0 128,55 0 127,-1-25 98,0 25-33,53 0 32,-27 0 288,52 0 352,-23-27 65,23 27-192,2 0-289,-27 0-64,-2 0 64,-23-27 33,-30 27 63,-25 0-64,-24 27-96,-29-27-128,-26 0-64,-29 0 0,4 0-96,-28 0-288,-28 0-321,4 0 353,-2 0 64,-1 0 32,-28 27-609,3-27-1922,-28 0-8520</inkml:trace>
  <inkml:trace contextRef="#ctx0" brushRef="#br3" timeOffset="187401.71">2368 17109 11594,'0'26'929,"-27"-26"64,27 0-320,-27 0 288,27 0-224,0 0-545,0 0-32,27 0 96,0 0-160,25-26-64,1 26-64,28 0 32,-2 0-64,-26 26-64,-1-26-288,2 28-33,-2-3 129,-52 2 256,26-1 64,-52 1 64,26 0-64,-52 26 32,25-28-32,-28 29 0,31-28 0,-2 1-32,26 0-32,-27 25 64,54-24-32,-1-3 0,-2 2-64,4-1 96,26 0 0,-28 2 32,0-28 96,0 26 416,-26-26-159,0 0-257,-26 0-128,0 26 96,-27-26-128,26 0-417,-25 28-287,-1-28-161,25 0-833,1 25-2273</inkml:trace>
  <inkml:trace contextRef="#ctx0" brushRef="#br3" timeOffset="188770.79">4141 17321 9352,'-53'0'417,"26"0"-545,2 0 640,-2 0 385,0 0-513,-26 0-384,28 27-128,-2-2 64,0 2-128,27 0-256,-26-1 191,26 28 161,0-2-32,0-24 160,26 24-32,1 0 96,0 2 225,-2-28 511,2 27 257,26-53-32,-26 27 64,-2-27 32,2 0-192,-1 0-192,1-27-96,0 2-225,-2-29-63,-25 0-97,27 2 192,-54 0 1,27-3-225,-25 30-352,-2-29 0,0 28-225,-26-1-479,1 0-738,25 2 449,1 25-1057,-1 0-1794,27 0-6021</inkml:trace>
  <inkml:trace contextRef="#ctx0" brushRef="#br3" timeOffset="189341.82">5226 17665 11370,'27'54'3620,"-27"-28"-3652,0 0 736,0-26 930,0 28-1122,-27-3-576,1 2-512,-1-1-866,0 1-992,-25 26-3684</inkml:trace>
  <inkml:trace contextRef="#ctx0" brushRef="#br3" timeOffset="192781.02">7292 17215 14798,'-54'26'288,"28"-26"-480,26 0 352,0 0 544,26 0-63,1 0-257,25 0-288,1 0-160,1 27 0,-2-27-96,1 27-32,-1-1-64,-25 1 96,-1-2 96,2-25 96,-28 27 64,-28 0-96,2-1 32,-1-26-32,2 27 0,25 0-32,-27-2-32,27 2 64,27 1 64,-2-3-128,2 2 0,-1-1-129,2 0 97,-1 2 64,-3-2 64,3 0 160,-27 2 161,-27-28 63,3 0-31,-3 0-193,-27 0-128,2 0-32,25 0-128,-26 0-321,26 25-383,2-25-1346,-2 0-2307</inkml:trace>
  <inkml:trace contextRef="#ctx0" brushRef="#br3" timeOffset="193135.04">8245 17480 15534,'24'0'769,"-24"0"-1185,-24 0 640,-3 27 32,-1-27 32,-25 25-192,29 2-96,-31 26 128,29-26-63,26 25-33,0-24 0,26-2 0,1 0 32,1 2 0,-4-28 32,29 0 32,2-28 0,-3 28-64,1-26 288,-26 0 33,-2-2-193,-25 2 353,0 0-161,0-1-32,-25 2-63,-2-3-193,-26 28-96,25-27-64,-23 27-257,23 0-736,2 0-929,26 0-1537,0 0-2306</inkml:trace>
  <inkml:trace contextRef="#ctx0" brushRef="#br3" timeOffset="193451.06">8666 17453 2850,'0'27'7848,"0"-27"-7368,0 27 289,0-27 576,-25 25-512,25 2-289,0 1-351,0 24-65,0-26 32,25 0 32,2 28 32,0-54 193,27 26 191,-30-26-63,31 0 31,-28 0 129,23-26-64,-22 0 127,-1-2-159,-27-24-1,0 25-255,-27-26-161,-1 26-192,4 2-32,-29 25-64,25-27-321,-23 27-383,23 0-385,2 0-641,26 0-1185,0 0-3235</inkml:trace>
  <inkml:trace contextRef="#ctx0" brushRef="#br3" timeOffset="193885.08">9354 17427 9256,'27'0'3524,"-27"0"-2724,0 0 770,0 0-161,0 0-800,-27 0-513,27 0-96,-24 26 32,-2-26 32,26 54 32,-28-29-128,28 2 32,0 26 0,0-26-32,28 25 32,-2-24 64,25-28 96,30 0 160,-29 0 65,28-28 63,-28 2 33,2 0 159,-2-1 33,1 2-96,-53-30-353,0 30-32,-27-29-96,1 28 32,-53-1-96,0 0-352,-1 27-897,-25 0-1538,26 0-5637</inkml:trace>
  <inkml:trace contextRef="#ctx0" brushRef="#br3" timeOffset="195342.17">10416 17532 17488,'0'107'416,"0"-55"-832,0-24 544,-28 24 289,28 1-225,-27-26-288,0-1-353,1 1-832,-26 0-2595</inkml:trace>
  <inkml:trace contextRef="#ctx0" brushRef="#br3" timeOffset="196358.23">11870 17083 14413,'-80'0'1249,"28"0"-512,26 0 32,-1-28-225,27 28-223,0 0 159,27 28-352,-1-28-224,26 26-352,2-26 31,-1 26-191,26 2-161,-26-3-64,-28 2 96,2-27 417,-27 26 384,0 1 96,0 0 65,-27-1-97,2 1-128,-2-2 0,1 2-32,26 0-32,0-1-97,0 1-255,53 25-513,-28-25-256,29 1 576,-28-3 609,26 2 129,-52-27 543,0 26 545,0-26-320,-52 0-256,-1-26-353,1 26-256,-1 0-352,-1 0-449,2 0-672,26 0-2531</inkml:trace>
  <inkml:trace contextRef="#ctx0" brushRef="#br3" timeOffset="196676.24">12692 17348 10185,'-28'25'385,"-26"2"-353,29 0 928,-2-1 226,1 1-866,-1 25-320,27 3-160,0-30-64,27 2 31,-1-1 97,26-26 192,2 0 97,24 0 319,-23 0 609,-2-26 128,-1-1 64,-25 2-320,-27-30-192,0 30-224,0-2-449,-53 0-160,27 1-256,-27-1-449,-2 27-640,5 0-1378,22 0-3459</inkml:trace>
  <inkml:trace contextRef="#ctx0" brushRef="#br3" timeOffset="197015.26">13272 17348 14958,'0'25'-32,"-24"-25"-2050,-4 27 2146,1 0 704,0-1-223,1 1-481,0 25-64,26-25-32,-26 26 32,26-26-288,26-1 31,0 0 322,27-26 127,2 0 192,-5-26 321,5 0 128,-4-1 63,3 2 33,-27-30-128,-27 30-128,0-2-353,-27 0-192,1 1-192,-26 26-160,-3 0-289,2 0-1216,29 0-1763,-4 0-5540</inkml:trace>
  <inkml:trace contextRef="#ctx0" brushRef="#br3" timeOffset="197332.28">13882 17321 17648,'27'27'481,"-54"-27"-1090,27 0 609,-54 25 288,30-25-224,-31 27-96,28 26-96,27-26 128,-26 25 0,52-25-192,1 1-32,0-3 192,25-25 128,2 0 96,24 0 289,-24 0 63,0-25 193,-2 25-65,-26-28-95,1 1-97,-27-25-191,-27 25-129,1 1-160,-26-1-96,-2 0-353,0 27-512,3-25-640,24 25-2307,-1 0-8840</inkml:trace>
  <inkml:trace contextRef="#ctx0" brushRef="#br3" timeOffset="198731.36">14913 17480 11306,'-24'0'1698,"-4"0"-1218,1-27-288,1 27 33,-1 0 447,2 0-287,-29 27-289,28 0 0,-1-2 96,27 2 96,0 26-128,0-26-31,27 25-1,-1-24-64,28-28 224,-2 26 128,29-26 129,-30-26 192,3 26-97,-3-28-31,4-24-65,-29 25 129,1-26-193,-27 26 65,-27 2-257,1-2-192,-1 0-128,-25 1-128,-3 26-416,29 0-257,-25 0-865,23 26-1153,1-26-2337</inkml:trace>
  <inkml:trace contextRef="#ctx0" brushRef="#br3" timeOffset="199042.38">15496 17427 14701,'26'0'193,"-52"26"-225,26-26 128,-27 0 160,0 27-32,2 0-192,-2-2 0,27 30 0,0-30-32,0 2 0,52-1 0,-25 0 96,26-26 225,-1 0 255,3 0 65,-2 0 95,-29-26-159,4 0 32,-28-1-1,0 2-256,0-30-63,-52 30-257,26-2-160,-29 27-97,4-27-447,-3 27-577,27 0-929,0 27-1602,27-27-6310</inkml:trace>
  <inkml:trace contextRef="#ctx0" brushRef="#br3" timeOffset="199330.4">16080 17453 10602,'26'27'5381,"-26"-27"-6374,0 0 544,-26 0 641,-2 0-127,1 0-98,0 27-63,27-2 0,0 2-32,0 26-128,27-26 160,28-1 320,-5 0 385,5-26 63,-2 0 193,-1 0 160,28-26 0,-54 0 192,27-1-192,-26-26-320,-27 26-225,-27 2-512,0-29-96,1 28-512,-53-1-610,26 27-1440,-26-27-5894</inkml:trace>
  <inkml:trace contextRef="#ctx0" brushRef="#br3" timeOffset="199770.42">14384 17691 12299,'0'0'96,"0"28"-448,-27-28 768,27 0 257,-25 26-193,-2-26-287,27 26 287,-27 2 449,1 24-577,-1-26-320,2 1-224,-2 26-1313,27-26-3524</inkml:trace>
  <inkml:trace contextRef="#ctx0" brushRef="#br3" timeOffset="200247.45">12400 17799 4516,'0'25'9545,"0"2"-9225,0-27 929,0 26 1154,0-26-1475,-27 27-703,27 0-161,0-27-64,-27 26-705,27 1-1473,-28-2-4837</inkml:trace>
  <inkml:trace contextRef="#ctx0" brushRef="#br3" timeOffset="-194793.31">17745 5769 8391,'-24'0'1314,"24"0"-193,0 0 128,-28 0-192,28 0-224,0 0-417,28 27-64,-28-27 129,24 0-97,29 0-95,-25 0-193,23 27-32,4-27 0,-29 0-32,28 0 32,-29 0-32,2 0-64,-1 0-256,1 0-385,-27-27-192,0 27-32,0 0-64,0 0-1633,0-27-1474</inkml:trace>
  <inkml:trace contextRef="#ctx0" brushRef="#br3" timeOffset="-194527.3">17958 5636 7399,'0'0'1761,"0"0"-1152,0 0-193,27 0 513,0 0 96,-2 28-192,28-28-353,-26 0-224,25 27-191,-25-27-1,26 25-32,-1 2-32,-25-1 32,-1-26-32,2 27 0,-28 0 0,0-1 64,-28 0 192,2 0-192,-1 1 32,-25 0-32,-1-1-64,26 1 32,2 0-768,-2 26-1827,0-28-7270</inkml:trace>
  <inkml:trace contextRef="#ctx0" brushRef="#br0" timeOffset="-190596.07">17508 10804 9224,'0'0'1506,"-27"0"-353,27 0 160,0 0 32,0-28-160,27 28-512,-1 0-160,28 0-257,-2 0-64,1 0-32,26 0-128,-25 0 32,24 0-32,3 0 32,-2-25-64,-26 25-32,-1 0-96,1-28-192,-26 28-193,-27 0-384,0 0-544,0 0-705,-27-26-961,1 26-961</inkml:trace>
  <inkml:trace contextRef="#ctx0" brushRef="#br0" timeOffset="-190349.06">18012 10591 5669,'-27'-26'2594,"27"26"-127,0-26-930,0 26-672,0 0 224,27 0-64,25 26-513,-26-26-223,28 0-193,-2 26 64,1-26 0,-1 26 0,1 1-64,-25 0 0,-1 25-32,-27-24 33,-27 25 63,-1-1-32,2 1 32,-25 1-64,-4-29-96,-23 28 0,51 1-64,-26-28-993,26 28-1858,2-2-8167</inkml:trace>
  <inkml:trace contextRef="#ctx0" brushRef="#br1" timeOffset="-167548.75">16290 8392 1377,'27'0'1185,"0"-27"96,-1 27 1218,-26 0 95,26 0-1121,-26 0-768,0 0-64,-26 0 223,0 27 33,-28 26-128,-24 1-385,-54 51-288,-28 2-288,-54-2 0,4 27 128,-1 0 96,26-25 32,-26-1 321,24-27 383,1 1-31,27 0-417,27-28-192,0 28-96,53-28-64,1 1 32,51 1-32,0-28-320,27 0-609,0-26-704,27 28-898,0-28-3395</inkml:trace>
  <inkml:trace contextRef="#ctx0" brushRef="#br1" timeOffset="-167254.74">14702 9080 7623,'-53'27'6085,"1"-1"-6149,-29 1 0,-25 26 0,1-1 64,-27 55 64,0-27 545,0 25 384,27 2 32,23-28-353,30 1-223,26-28-161,26 2 97,26-2-65,53-25-32,0 0 193,29-1-321,49-26 64,-25 0-160,27 0-64,1-26 0,-28 26-64,0-27-897,-51 27-1153,-57 27-3043</inkml:trace>
</inkml:ink>
</file>

<file path=ppt/ink/ink11.xml><?xml version="1.0" encoding="utf-8"?>
<inkml:ink xmlns:inkml="http://www.w3.org/2003/InkML">
  <inkml:definitions>
    <inkml:context xml:id="ctx0">
      <inkml:inkSource xml:id="inkSrc0">
        <inkml:traceFormat>
          <inkml:channel name="X" type="integer" max="32767" units="in"/>
          <inkml:channel name="Y" type="integer" max="25399" units="in"/>
          <inkml:channel name="F" type="integer" max="32767" units="dev"/>
        </inkml:traceFormat>
        <inkml:channelProperties>
          <inkml:channelProperty channel="X" name="resolution" value="4096.38672" units="1/in"/>
          <inkml:channelProperty channel="Y" name="resolution" value="5080.81592" units="1/in"/>
          <inkml:channelProperty channel="F" name="resolution" value="0" units="1/dev"/>
        </inkml:channelProperties>
      </inkml:inkSource>
      <inkml:timestamp xml:id="ts0" timeString="2011-09-30T05:15:40.972"/>
    </inkml:context>
    <inkml:brush xml:id="br0">
      <inkml:brushProperty name="width" value="0.05292" units="cm"/>
      <inkml:brushProperty name="height" value="0.05292" units="cm"/>
      <inkml:brushProperty name="color" value="#0000FF"/>
    </inkml:brush>
    <inkml:brush xml:id="br1">
      <inkml:brushProperty name="width" value="0.05292" units="cm"/>
      <inkml:brushProperty name="height" value="0.05292" units="cm"/>
      <inkml:brushProperty name="color" value="#FF00FF"/>
    </inkml:brush>
    <inkml:brush xml:id="br2">
      <inkml:brushProperty name="width" value="0.05292" units="cm"/>
      <inkml:brushProperty name="height" value="0.05292" units="cm"/>
      <inkml:brushProperty name="color" value="#FF0000"/>
    </inkml:brush>
    <inkml:brush xml:id="br3">
      <inkml:brushProperty name="width" value="0.05292" units="cm"/>
      <inkml:brushProperty name="height" value="0.05292" units="cm"/>
      <inkml:brushProperty name="color" value="#00FF00"/>
    </inkml:brush>
  </inkml:definitions>
  <inkml:trace contextRef="#ctx0" brushRef="#br0">2580 5856 5733,'0'25'1441,"0"-25"-448,0 0 192,0 0 705,0 0-673,0 0-288,0-25-705,0 25 289,0 0-257,0 0 321,0 0-289,0 0 449,24 0-481,-24 0 417,28 0-577,-1 0 512,-1 0-640,1 0 513,-27 0-481,25 0 512,2-27-608,0 27 224,-1 0 321,1 0-449,-2-27 64,2 27 0,0 0-192,-1 0 160,1-26-64,1 26 96,-4 0-64,3 0-64,-1-27 128,29 27-128,-31 0 224,31 0-192,-29 0 32,1-27-32,25 27 32,1 0 0,-1-25 0,2-2 0,-1 27 0,-1-28 0,3 28 0,22-25 0,-22-3-32,-3 28 64,1-25-96,26-2 32,-26-1 32,0 3-97,-1-2-63,2 0 32,24 2-32,-23 25 32,-2-28 0,-1 3 128,2-2-96,-2 27 160,-26-27-128,28 1 32,-2-1 0,1 0 32,2 27-96,-31-25-97,30-2 97,0 1 0,-2-1 32,1 0 64,-1 1 0,1 0 0,1-2 0,-2-25 0,1 28 32,-25-2-64,23 0 96,3 1-96,-27-1 32,24-25 0,3 24 0,-27 3 32,25-2 0,-25 0 0,26 2 96,-26-30-128,25 30 96,-26-2-64,29 1 33,-31-28-33,3 28 32,-1 0-32,2-2 32,-1 3-32,-3-2 32,31 1-32,-29-28 32,1 28-32,-2-1 128,2 2-64,0-2 32,-1-26-32,1 26-32,-2 0 65,2 2-129,0-30-32,26 30 96,-25-2-96,-28 1 288,24-1-256,3 0 128,1 1-32,-2 0 0,-26 0 0,27-1 128,-3 0-63,-24 1 63,28-1-64,-1-25 128,-27 25-64,26 1 97,1-1-65,-27-1 128,25 3-159,-25-2-33,27 2 0,0-30-96,-27 28-32,26-25 64,1 26-64,-2-28 96,2 28 33,0-26-1,-27-2 192,26 28-96,1-28-31,-2 2-1,-25-2-32,27 2-192,0-28 96,1 28-64,-28-28-64,26 26 0,-2 2 96,-24-1-128,0 0-96,27 27 32,-27-2-769,0 28-1505,28-25-2018,-28 25-10058</inkml:trace>
  <inkml:trace contextRef="#ctx0" brushRef="#br1" timeOffset="22882.3">20233 6914 992,'-25'0'3171,"25"-26"-864,0 26 479,0 0-127,0 0-257,0-26-736,0 26-385,0 0-224,0 0 0,0 0-449,0 0-319,0 0-33,0 0-256,0 0 192,0 0-64,0 26 32,0 0 65,0-26-65,0 28-32,0-1 0,0 25 0,25-27-96,-25 3 32,0-1-32,27 25-32,-27-25 32,0 26 0,0-1 64,27 1-192,-27 1 160,26-1-32,1 0 0,-2 27-32,2-28-32,0 0 128,-1 28-128,26-26 97,-25 26-33,28-28-32,-29 28 96,25-27-32,-23 26 128,25 1 0,-1 0-192,-25-28 96,0 28 0,26 25-128,-28-25 160,29 0-160,0-1 64,-30 1 64,30-2-96,0 2 0,-2-1 129,2 1-33,-2-1-32,1 2 0,0-2 96,-1 1-128,2-28 32,-2 28-64,29-2 64,-28 2-64,26-26 128,-26 26-160,26-2 96,0-24-64,-26 24 96,26-24-96,-26-1 32,26 27-32,2-28 64,-2 28 32,1-28-128,-2 3 64,1-3-32,1 28 33,-1-27-66,29 0 98,-30-1-65,1 2 128,28-1-224,-29-28 96,1 29 64,29-1-96,-29-1 96,-1-24-64,29 24 0,-28-25 32,-1-1-32,30 1-32,-29 0 32,26-2 64,2-25-64,-28 28 64,26-28-64,0 0 0,3 0 64,-29 0-128,26 0-32,1 0 96,-25-28 0,24 28-32,1-25-32,0-2-32,-27 0 63,26 1-31,1-1 32,-25 0 64,24-26-64,1 28 64,-26-2-32,25-26 0,-26-1 0,29 2 0,-3-1 0,-26 0 0,26-1-192,3 1 224,-3 1-64,-26-1 96,1 1-160,25-3 160,-26-24-64,2 26 128,-3-26-96,3 26-32,-2-26 32,-1-1-96,2 0 160,-1 2-63,2-2-33,-3 0 64,0 1-64,4-1 0,-4 1 64,2-1 32,-1-25-32,2 24-64,-2-25 0,-2 26 128,5-25-64,-30 0 128,28 25-128,-2-27 0,2 2 0,-1 26-96,-24-28 160,23 2-64,-24 0 97,-2-2-1,1 0 0,-1 2 96,28-2-64,-25 2 1,-5 26 31,32-29-96,-30 30 32,1-29-32,26 28-128,-26-1 0,-26 0 32,25 28 32,-26-28-160,1 28 96,0 0-64,-27-2-64,25 0-192,-25 29-513,0-28-993,0 26-704,-25 0-481,-2 27-5958</inkml:trace>
  <inkml:trace contextRef="#ctx0" brushRef="#br2" timeOffset="25991.48">26533 10862 4099,'0'-26'1858,"0"26"-192,-26 0 127,26-26-63,0 26-417,0 0-480,0-28-449,-27 28 353,27 0 160,0-25-224,-25 25-257,-2 0-288,0 0-64,1 25-32,-26-25-128,-2 28-32,28-2 0,-2 27 64,28-26-32,0-1-225,0 26 33,28-25 32,-2 0 128,28-27-32,-2 26 32,1-26 96,26-26 32,-26-1 64,-1 0-32,-25 2 32,-1-28 32,-26 26 0,0-26-32,-26-1 128,-1 29 224,-25-3-319,-1 3-129,1 25-33,25 0 1,-26 0-32,26 25-128,2-25-160,25 28 95,0-3 65,0 3 128,25 24 32,2-25 0,26 0 32,-26-27-160,25 26-32,-26-26 96,1 0-1,0 0 97,-2 0-32,-25-26 64,0-1 0,-25 27 0,-2-27 64,-26 1 64,26 26-63,-25-26 31,-1 26-64,1 0 192,25 0 96,0 26-224,1-26 0,26 26-64,26 1 64,1 0-31,25-27 95,1 26 160,1-26 96,-2 0-95,-26-26-161,1 26 128,-27-27-32,0 0 33,-27 27-65,1 0-128,-26 0 64,-2 0-64,1 27 128,1-27-128,25 27-192,27-1-128,0 1-352,54-27-161,-29 25-993,28-25-3971</inkml:trace>
  <inkml:trace contextRef="#ctx0" brushRef="#br2" timeOffset="27830.59">26401 10916 416,'0'0'705,"0"0"-33,0 0 513,0 0 97,0 0-129,0 0-96,0 0-193,0 0 1,0 0-192,0 0 64,0 0-225,0 0-288,0 0 1,-26 0 159,26-27-32,-27 27-64,27 0-191,-52 0-65,25 0 0,-27-27 0,-25 27-64,-1-26 32,-25 26 96,-1-26 128,1-2 224,-27 28 385,-1-25 64,1-3-288,0 3-321,0-2-32,-2-26 32,28 26-95,-26 2-33,26-2 96,28-1 64,-28 3-64,25 25-191,2-27 31,26 0-64,-26 27-32,-1 0 32,28 0 32,-29 0 0,2 27 96,-1-27 32,28 27 32,-1-27 33,1 0-193,25 25 32,1-25-160,-1 0 128,-1 0-32,28 0-32,-24 0-160,24-25-65,0 25-191,0 0-289,0 0 1,0-27-481,24 27-481,-24 0-704,0 0-1730,0 0-2625</inkml:trace>
  <inkml:trace contextRef="#ctx0" brushRef="#br2" timeOffset="28242.6">23967 10253 3395,'0'0'2242,"-28"0"-833,28 0 321,-27 0-161,0 0-384,3 27-352,-4-27-512,-25 0-161,1 0 96,-1 0 160,-1 26 161,2-26 224,-29 0-161,30 27-255,25-27-225,-29 25-128,31 2-32,-4-27 64,28 28 32,0-3 192,0 2 65,28 0-1,23-2-64,-23 3-128,25 24-192,-1-25 64,1-1-32,-1 28-224,-25-29-288,0 3-609,-1-3-673,1-25-160,-27 28-1313,-27-28-5413</inkml:trace>
  <inkml:trace contextRef="#ctx0" brushRef="#br2" timeOffset="29309.67">22352 10280 10089,'27'-27'320,"-2"0"-256,-25 1 97,0 26 447,-25 0 289,25-26-256,-27 26-513,-28 26-128,5 0 0,-5 1 0,2 0 32,27 26-64,0-28-32,-1 2 64,27 26 64,0-26-32,27 0 64,25-2 160,1 3 32,2-28 65,23 0 95,-24-28-96,-2 3-63,-26-2-97,1 0 128,-27 2 1,0-3-129,-27 1-32,1 2-160,-26-2 0,-2 1-32,-24 26 32,23 0 32,2 26-32,1 1 0,25-27 0,27 25-96,0 2 160,27 1 64,-1-3-32,26-25-96,3 0 128,-4 0-64,3 0 0,0 0 0,-29-25-32,2-3 0,-27 1 129,0 2-161,-27 25-161,-25-27 161,25 27-32,-27 0 0,3 0 0,-4 27 64,29-2 0,0-25 0,26 27-32,0 1 96,0-3 1,52 2-1,-25-27 96,28 0 224,-5 0 129,5-27-1,-28 2 97,-2-3-289,2 1-64,-27 2 97,-27 25-289,2 0 128,-2 0-480,0 0-257,-1 25-640,2 2-1281,26 1-3492</inkml:trace>
  <inkml:trace contextRef="#ctx0" brushRef="#br2" timeOffset="31869.82">22271 10226 5509,'0'0'1025,"0"0"-545,0 0 481,0 0 833,0 0-65,26 0-704,2 0-352,26-26-225,24 26-159,1-26-33,28 26-160,-2-28-96,28 3 32,-27 25-96,26-27-224,0 27 31,0-26-255,28 26-193,-28-27-127,26 0 319,2 1 385,24-26 128,2 25 192,0-26 257,-2 26 319,2-26 321,0 26-160,-28 0 64,0 2-737,-26-2-256,-26 27 32,27-26-32,-26-1 64,-2 27-64,-26-27 32,29 1-32,-30 26 65,28-26-1,-53 26 64,-1-26-32,-25 26-64,-1 0-128,-26 0 64,0 0-289,0-27-351,0 27-802,0 0-1440,-26 0-5158</inkml:trace>
  <inkml:trace contextRef="#ctx0" brushRef="#br2" timeOffset="32136.83">26215 9378 11370,'28'0'96,"25"0"-128,-1 0 225,1 0 319,53 26 289,-26-26-417,-2 0-96,1 28 417,-24-2 512,-2-26-160,-1 27-448,-52 0-353,0-1 257,-28 0-129,-49 27-128,22-26-192,-50-1-32,53 1-64,-28-2 32,28 2-448,52 0-865,0-1-1122,0-26-2305</inkml:trace>
  <inkml:trace contextRef="#ctx0" brushRef="#br2" timeOffset="33052.89">28253 9272 9064,'-26'-27'288,"26"27"1442,-26 0-321,-27 0-736,0 0-193,27 27-255,0 1-1,-28-3-192,54 3 32,0-3-32,0 1 96,54 2 288,-28-2 353,53-26 0,-26 27-32,26-54-193,-26 27 33,26-26-161,-24-2 65,-5 2-193,-50 1 96,0-3-320,-24-25-64,-29 26-160,-26 2 64,-2-2-64,2 27 128,-1 0-64,28 27-96,-1-2 95,26 2 1,27 1 96,0 25 0,27-28 0,26 1 32,-1 2 129,28-28-129,-28 26 0,2-26 64,0 0-64,-54-26 128,24-2-32,-48 2-256,-30 1-32,0-3-32,2 3 63,-1 25 33,0-28-64,27 28 64,0 0 32,26 28 32,-27-3 32,27 3 224,0-3-192,27 1 64,-1-26 32,0 28-63,27-2-33,-26-26-257,-27 27 65,26-27-32,-26 0-32,0 0-353,-26-27-127,26 1 479,-27-2 257,0 28 97,1-26 159,0 26 64,26-25 129,0 25-33,0 0-64,0 0 1,0 0 95,0 0-224,0 0-159,0 0-130,0 0 1,0 0 32,0 0-128,0 0-64,26 0-256,-26 0-129,0 25-256,0-25-128,0 0-160,0 0-864,0 0-6952</inkml:trace>
  <inkml:trace contextRef="#ctx0" brushRef="#br2" timeOffset="33839.93">28069 9325 6085,'52'0'0,"-52"0"-32,27 0 64,0 0 0,-27 0 801,0 0-128,26 0 256,-26 0 384,0 0-64,0 0-96,0 0-224,-26 0-705,26 0-127,-27 0 127,0-25 0,1 25-64,-26 0-32,-30-28-32,4 28-31,-28-27-1,-26 27-64,0-25-32,-26 25-32,-2-27-32,-26 0 32,2 27 32,-29-26-64,29-1 96,-29 0 0,-25 2 96,-26-2-64,26 1 224,-26-1-288,-2-26-128,2 27-64,0 0 192,-1-1 0,25 0 0,-24 1 64,27 0 224,-2-2 96,27 3-223,0-3-129,53 3 64,1-2-32,79 27 96,-2-27 64,57 27 32,24 0-95,0 0-738,50-26 225,5 26-129,-3 0-384,1 0-768,1 0-1346,-2 0-2947</inkml:trace>
  <inkml:trace contextRef="#ctx0" brushRef="#br2" timeOffset="34141.95">22695 8320 12203,'26'0'-480,"-52"0"63,-26 0 545,-2 26-64,-51 0 577,0 0 384,-3 1 32,2 0 96,28-1-224,24 26-417,28-25-95,0 0-97,26-1 64,26 1 33,27 25-225,26-24-32,2-3-192,-4 3-64,5-28-256,-4 26-417,-51-26-1313,0 0-4036</inkml:trace>
  <inkml:trace contextRef="#ctx0" brushRef="#br2" timeOffset="34293.96">20551 8240 11466</inkml:trace>
  <inkml:trace contextRef="#ctx0" brushRef="#br2" timeOffset="34863.99">20579 8106 11210,'0'0'2082,"-28"0"-1858,28 0-352,0 0-160,-27 0 384,0 28 256,27-2-192,0 2-160,0 24-32,0-26 193,27 1 95,0 0 32,27-27 161,-27 26 287,25-26 65,1-26-192,-1-1-33,2 0 257,-28-26-160,-26 28-257,0-29-96,0 1-128,-53 28 1,26-3-289,-51 28-65,23 0 65,-22 0 0,22 53 0,4-28 32,23 29 64,28-1-32,28-26 128,23-1-64,4 28 128,-2-54 385,26 26-33,-1-26-159,-24 0-289,-1 0 128,-28-26-128,2-1-128,-27 0-96,-27 1-32,2-1-161,-28 27 97,-1-25 224,2 25-128,-1 0 96,1 25 32,25-25 128,1 27-64,26-27 160,26 26 0,1 1 0,-3-27 1,31 27-193,-2-27 0,-28 26-673,2-26-993,0 26-4516</inkml:trace>
  <inkml:trace contextRef="#ctx0" brushRef="#br2" timeOffset="37387.13">26375 10969 8231,'0'-53'1314,"0"26"671,-27 27-223,2-27-865,-2 27-353,0 0 33,-27 27-353,30-27-192,-3 53-32,-1-26 0,28-2 0,0 2-32,28 26 64,23-53-64,-23 27 64,52-27 32,-28 0 0,28 0 0,-28-27 129,1 1 255,-26-1 97,-2 0-97,2 2-256,-27-28-160,-27 26 256,2 0-63,-2 1-225,-26 0-32,-26 26-64,-1 0 64,28 0-33,-1 26 1,1 0-32,52 1 0,0 0 64,24-1 64,4 1 0,25-2 0,-1 2 64,28-27-32,-28 0 65,1 0-1,-26-27 96,0 27 0,-27-25-128,-27-2 32,0 27-192,-51-26 0,24 26-32,1 0 0,1 26 96,-1-26-192,25 27-577,28-2-512,0 2-865,0 0-1410,28-27-6437</inkml:trace>
  <inkml:trace contextRef="#ctx0" brushRef="#br3" timeOffset="39551.25">26296 11021 9705,'0'-27'1249,"27"27"-224,-27-25 704,0 25-191,25 0-385,-25 0-640,0 0-193,0 0-32,0 0 128,0 0-63,-25 25-129,-2-25-64,-26 27-32,1 0 32,-3-1 33,-25-26-33,28 27 64,-1 0-128,26-2-32,-25-25-128,25 28 0,27-28-288,0 0-481,0 0-384,0 0-833,0 0-705,0 0-1729</inkml:trace>
  <inkml:trace contextRef="#ctx0" brushRef="#br3" timeOffset="39802.27">25792 11021 10281,'0'0'1666,"0"-27"-1570,0 27 96,-25 0 641,25 27 32,-27-27-289,0 27-320,-1-1 1,2 28 159,26-29 65,-24 3-1,24-3 0,0-25-63,24 27-289,2 0 384,2-27-351,26 26-97,-2-26 0,1 0-353,-1 0-159,1-26-641,-26 26-1185,-27 0-2018</inkml:trace>
  <inkml:trace contextRef="#ctx0" brushRef="#br3" timeOffset="40113.28">25740 11206 7431,'27'0'2114,"-27"0"-1986,0 0 1249,0 0 481,0 0-705,-27 0-769,0 27-64,-1-27 353,-22 27 0,23-27-97,-28 26-384,3-26-63,26 0-65,-28 27-128,28-27-193,0 0-896,26 0-1377,-26 27-1314,26-27-2882</inkml:trace>
  <inkml:trace contextRef="#ctx0" brushRef="#br3" timeOffset="40402.31">25421 11074 13580,'-26'27'96,"0"-27"-192,0 27 128,26-2 609,-27 3 224,0 24-417,1-25-31,0-1 127,26 28 33,-26-29-289,26 3-160,26-3-32,0-25 0,0 27 225,1-27-353,0 0-257,25 0-159,-52 0-417,26 0-544,-26 0-769,0 0-1346,0 0-3490</inkml:trace>
  <inkml:trace contextRef="#ctx0" brushRef="#br3" timeOffset="40719.32">25157 11286 5765,'27'-26'4805,"-27"26"-4549,-27 0-769,27 0 33,-28 0 480,4 26 160,-2-26-96,-1 0-64,-28 27 416,29-27 962,0 27-225,0-27-545,-1 25-512,27-25-96,0 0-64,0 28-192,0-28-64,27 0-385,-1 0-832,-26 25-609,26-25-385,-26 0-1697</inkml:trace>
  <inkml:trace contextRef="#ctx0" brushRef="#br3" timeOffset="41028.34">24971 11260 10441,'-26'-27'129,"0"27"-354,-1 0 289,-26 0 769,27 0 416,0 0-800,-1 27-129,0-27 128,1 26-127,26 1-257,-26 0-64,26-2 32,0-25-96,26 28-32,-26-3 64,26-25 0,-26 27 64,27-27 0,0 27 96,-1-27-96,0 0-256,0 26-449,-26-26-416,0 27-448,27-27-898,-27 0-2561</inkml:trace>
  <inkml:trace contextRef="#ctx0" brushRef="#br2" timeOffset="45075.57">21477 8001 1889,'-26'0'3075,"0"0"-1089,26 0-480,0 0-225,0 0 0,26 0-96,-26 0-64,53 0-256,0 0-417,26 27-223,26-27-129,29-27 0,24 27 0,56-27 0,-4 27 128,54-26 128,55-1-191,-3 27-33,56-25-128,-1 25 32,-2-27 32,-24 27-64,26 0 0,-28-27-32,29 1 32,-28-1 0,25 27-192,-24-27 128,-26 2 128,-30-2 64,-49 27 256,-2-28 0,-28 28-31,-51 0-97,-26 0-128,-27-25-288,-53 25 416,-26 0-288,-1 0-192,-26-27-449,0 27-1473,-26-26 32,-28 0 64,2-2-320,-1 28-705</inkml:trace>
  <inkml:trace contextRef="#ctx0" brushRef="#br2" timeOffset="45364.59">28095 7365 7559,'26'0'0,"28"27"-193,-2-27 482,28 0 223,25 0 930,0 26-1,-23-26-192,23 27 193,-26-27-33,1 25-192,-28 3-320,1-2-545,-53 0-288,0 2 0,-27-2-320,-25 27 32,-1-28-32,0 3 31,1 24 161,-2-25-64,28 26-288,26 1-1090,0-29-447,0 2-802,53-1-4772</inkml:trace>
  <inkml:trace contextRef="#ctx0" brushRef="#br2" timeOffset="45796.61">29392 7578 14317,'55'-54'705,"-31"28"-577,2-2 705,-26 3-417,-26-2-224,2 1 0,-31 26-160,28 0-64,-26 0-32,1 26 64,25 1-64,1-2 64,26 3 64,26-2 161,1 28 287,0-54 65,25 26-129,1-26 32,2 0 65,-5 0 352,5-26-225,-55-2-127,0-24-257,0 24-320,-55-24-64,5 26-64,-32-1-224,29 0 544,1 27-320,-1 0 31,26 27 33,2-27 96,25 27-256,25-1 224,2 1 160,26 26-320,-26-27 0,25-26-673,-26 26-897,1-26-2530</inkml:trace>
  <inkml:trace contextRef="#ctx0" brushRef="#br2" timeOffset="46417.65">29180 7524 8359,'27'-26'97,"-27"26"639,0 0 1378,0 0 224,0 0-1249,-27 0-672,2-28-33,-29 28 129,0 0-225,3-25 0,-30-2 33,-25 1-289,-52-1-32,0-26 64,-28 1-64,-52-2-64,-2 1 64,-49 1-225,-30-3-31,-26 3 96,-24 0 192,-2-28-128,-25 28-1121,-1-2 128,-1 0 800,2 2 257,-1-28 96,-2 27 97,29 1 351,-26-3 257,25 3 128,26 27-161,29-30-287,-3 30-129,55-2-352,-1 1 64,54 0 288,26-2-63,53 2-129,-2 26-256,54 0-385,28-26-127,52 26-481,0 0-1058,27 0 1251,25 0 415,29 26-512,-3-26-1249,3 26-3139</inkml:trace>
  <inkml:trace contextRef="#ctx0" brushRef="#br2" timeOffset="46741.67">21080 5934 12491,'-27'-26'289,"3"26"-578,-30 0-159,-25 0 512,-1 26 352,1-26 193,-26 0-385,24 27 64,27 0 289,2-27-257,26 26-63,26 1 31,0 26 96,54-1-96,-3 2-95,30-1-97,-2 0-256,1-1-65,-1 0-223,-26-24-801,-1-1-1122,1-27-3618</inkml:trace>
  <inkml:trace contextRef="#ctx0" brushRef="#br2" timeOffset="47318.7">20208 6066 10409,'0'-52'-64,"-27"26"0,1 26-384,-29-27 480,31 27 1249,-29-27-160,25 27-256,1 27-385,3-27-287,-4 27-129,28 26 32,0-28-32,28 3 96,-4-2 0,31 0 128,-2 2 225,-1-28-1,1 0 1,-1 0 31,-25 0 193,0-28-64,-27 2-321,0 0-160,0-27-64,-27 26-64,0 1-32,-25-1-96,26 27-96,-29 0-96,4 0 128,25 27-128,-2-1 95,28 1 33,0-2 96,28 29 64,25-28 64,-1 2 65,1-28-1,-1 0 256,2 0 97,-28 0 31,-26-28-31,0-24-97,0 24-192,-26 3-64,-1-28-32,-25 26-160,-1 27-128,26 0 64,-1 0-320,4 0-769,24 27-609,0-1-384,24 26-1249</inkml:trace>
  <inkml:trace contextRef="#ctx0" brushRef="#br2" timeOffset="49720.84">31217 6358 7238,'0'-25'1794,"0"-2"-769,0-1 480,0 28-896,0 0-641,0 0 0,0 0 128,27 0 128,-27 28 65,0 24 287,0 0 289,27 3-192,-27 50-65,0 27-63,0 2-161,0 24-160,28 1 64,-28 26-191,0 1-1,26-28-289,-2 2 97,-24-1 64,28-54-128,-28-23-96,27-4-353,-27-51-448,0 0-672,0-27-2339</inkml:trace>
  <inkml:trace contextRef="#ctx0" brushRef="#br2" timeOffset="50123.86">30743 7021 3875,'-79'25'6406,"24"-25"-6822,55 28 288,-26-28 64,26 0 256,0 27 513,0-27 416,0 25 384,0-25 97,0 0-417,26-25-481,-26 25-127,55-55-225,-31 3-32,31 0-159,-2-28 95,-1-26-32,1 0-32,26 26-96,-26-25 289,-26 25-97,25 1-192,1 26-96,-25 0-32,-4 27 32,-24-2 32,27 28-224,0 0 160,1 28 0,22-2 128,5 27-32,24 0-64,1 26 64,-2 1-64,2-1-288,-1-26-705,2 27-1345,-29-28-3812</inkml:trace>
  <inkml:trace contextRef="#ctx0" brushRef="#br2" timeOffset="51698.95">18221 7498 3939,'0'-28'1506,"0"28"704,0-25-513,0 25-319,0 25-962,0-25 289,-26 54 384,26 0 64,0-2-320,0 28-545,0-28-32,0 28-160,0-26-32,0-2 32,26 1-32,-26 2-32,0-30-64,0 0-192,0 3-384,0-28-642,0 0-735,0 0-1379</inkml:trace>
  <inkml:trace contextRef="#ctx0" brushRef="#br2" timeOffset="52036.97">17773 7869 10730,'0'-27'512,"0"27"1,0-26-225,0-28 192,24 29 609,-24-2-160,28-26-256,-1 0 32,0 27-481,-1-28-160,0 0 32,0 29 0,1-28-96,0 26 0,-1 0 0,0 1 0,0-1-64,1 2 64,-27 25-32,0 0 0,27 0 96,-27 25 96,26 2 96,0-1-31,0 1-129,1 26 0,28-26 32,-5 26-64,5-27-32,-2 0-256,-1 2-833,-25-2-1858,26 0-4036</inkml:trace>
  <inkml:trace contextRef="#ctx0" brushRef="#br2" timeOffset="52463">18832 9776 4516</inkml:trace>
  <inkml:trace contextRef="#ctx0" brushRef="#br2" timeOffset="52911.02">17641 9722 11434,'0'0'1954,"24"-25"-1025,3 25 128,0 0 0,27 0 32,25 0-128,53 0-352,0 0-161,0 0-256,28-27-32,-1 27-64,-1 0-32,0 0-64,-50 0 33,-3 0-386,-53 0-672,1 0-512,-53 27-1186,-26-27-1601</inkml:trace>
  <inkml:trace contextRef="#ctx0" brushRef="#br2" timeOffset="54807.13">7847 3788 9961,'-27'0'1441,"27"0"97,-27 0-193,27 0-320,0 0 160,0 0-544,27 0-161,26 0 257,26 0-225,0 0-95,53 0-161,28 0 64,25 0-31,2 0 95,-3 0-96,-26 0 0,1-26-352,-26 26 64,-1 26 0,-53-26-224,1 0-96,-28 0-321,1 0-256,-53 0-160,0 0 32,-26 0-1761,-26-26-4069</inkml:trace>
  <inkml:trace contextRef="#ctx0" brushRef="#br2" timeOffset="55190.15">8719 3310 12171,'0'-25'448,"0"25"-351,-51 0-1090,-30 0-865,2 25 1313,-53 2 705,0 28 33,27-3 95,-29 1 192,2 27 673,26-28 193,0 1-193,28 1-320,23-2-289,28-26-384,27 28 129,0-1 287,54-1 193,24-24-97,30 24-383,-2 0-129,26 3-64,-27-3-192,0 1-64,1-26-705,-25 26-1441,-29-28-3396</inkml:trace>
  <inkml:trace contextRef="#ctx0" brushRef="#br2" timeOffset="66711.81">20737 4504 704,'27'26'9930,"-2"-26"-10027,2 0 642,26 0 480,-1 0-224,28 0-97,26 0-31,0 0-96,-26 0-193,26 0-288,-28 0-128,-24 0-64,-2 0-481,-26 0-608,-26-26-544,0 26-962,0 0-3491</inkml:trace>
  <inkml:trace contextRef="#ctx0" brushRef="#br2" timeOffset="66991.83">21135 4265 2882,'26'0'2531,"-26"0"-1699,-26 0-735,-2 0-65,1 27 64,-24-1-96,-30 26 96,2-24 32,-1 24 544,2-25 930,23 0-65,4-1-640,25 1-384,26-2-129,0 2 513,26 1 0,1-3-289,52 2-287,-26 0-129,26 26-96,26-28-64,-52 2-1025,26 0-3715</inkml:trace>
  <inkml:trace contextRef="#ctx0" brushRef="#br0" timeOffset="80552.6">3400 8902 1473,'0'0'1665,"0"0"-736,0 0 96,0 0 32,0 0 193,0 0-161,0 0-353,0 0 193,0 0 32,0 0-352,0 0-225,0 0-320,0 0 64,0 0-64,0 0 0,0 0 96,0 0 161,0 0 31,0 0 0,0 0-159,0 0 63,0 0-64,0 0-64,0 0 0,0 0 32,0 0-31,0 0-33,0 26 64,0-26-32,0 0-64,0 0 32,0 0-32,25 26 32,-25-26 32,0 27 64,0-27-31,27 27 31,-27-1-64,0-26-32,27 27 0,-27-2-64,26-25 0,-26 27 0,0 0-32,0-1 64,27 1-32,-27-27 64,25 52-64,-25-25 65,27 1-33,-27-3-64,0 3 64,27-3-32,1-25-32,-28 26 0,26 2 32,-2-2 0,3 1 32,-27 0 0,28-27 32,-1 26-64,-27 0 32,26 0-64,-26 1 64,26 0-32,-26-1-32,26 26 32,-26-25-32,27 0-32,-27-1 96,27 1-64,-27 0 0,26-2 0,0 3 64,-26-1-64,26-2 32,1 2 0,-27-1 32,27 1-128,-27 0 64,26-27 96,-26 26-96,26-26 0,-26 27 0,26-2 32,1 3 0,-27-2-64,27-26 64,-27 26 0,28 1-64,-2 0 161,-26-27-226,24 26 130,-24-26-66,27 27 130,-27-27-129,28 25 64,-28-25-32,0 27 0,27-27 0,-1 28 0,-26-28 0,26 25 0,0-25 32,-26 27 32,27-27-160,-27 27 96,27-27 0,-1 25 0,-26-25 32,26 0-64,-26 28 32,26-28 0,1 0 0,-27 27 64,27-27-96,-27 0 96,26 25-32,-26-25 32,26 0 64,-26 27-128,26-27 0,-26 0 128,27 26-224,0-26 160,1 0-64,-28 27 96,24-27-160,2 27 64,-26-27 0,28 0 0,-28 0 0,27 0 128,-27 25-224,27-25 160,-3 0-64,-24 0 128,28 0-192,-2 0 0,-26 0 128,27 28 0,0-28-64,-2 0-32,2 0 32,-27 0 0,26 0-32,1-28 64,0 28-128,-2 0 192,2 0 0,-1 0-224,1 0 160,1 0-96,-1-25 32,-3 25-32,2 0 32,2-27 32,26 27-32,-30-27 64,4 27-32,25-26 0,-26 26 0,25-27 0,-26 2-32,28-2 64,-29 27-128,28-28 160,-26 3-128,1-2 64,23 0 0,-25 27-32,2-25 128,-1-3-96,-3 1 32,4 27-32,-1-25 64,-1-2-96,1 1 64,-2-1-96,2 0 128,0 1-32,-1 0 160,1-2-160,-2-24-32,-25 26 64,27-1-96,0 0 64,-1 1-128,1-26 224,-27 25-160,28-1 128,-4-24-96,-24 25 0,27-26 0,1 26 0,-28-25 0,26-1 0,1 0 0,-27 1 129,24 25-290,4-26 258,-28-1-65,27 29 0,-27-28 96,0-2 192,26 3-288,-26-1 64,27 26 32,-27 0-128,0 2 32,0-2 64,0 27-64,25-26 32,-25 26 1,0 0-194,0 0-319,0 0-577,0 0-577,0 0-1825,0-27-9705</inkml:trace>
  <inkml:trace contextRef="#ctx0" brushRef="#br0" timeOffset="82254.7">6681 8981 448,'0'0'801,"0"0"576,0-27 705,0 27 96,0 0 96,0 0-736,0 0-513,0 0-225,0 0-191,0 0-129,0 0-287,0 0-97,0 0 64,0 27-32,0-27 128,0 0 64,0 27 33,0-1-97,0 1-64,0-2 64,0 2-31,0 0-97,0 26-96,0-26-32,27 25 64,-27-24-32,0-3-32,27 28 32,-27-27 32,0 28-64,26-27 0,-26 26 32,0-27 0,27 27 0,-27-26 0,25 26 32,-25-28-64,0 29 96,0-28-96,27 1 32,-27 0 32,0-2-64,27 30 96,-27-30 1,26 2-97,-26-1 32,27 1-64,-2 0 64,2-1-32,-27 1 0,27-2 0,1 3 32,-2-2 0,-26 0-32,24 1 32,-24 0 0,27-1-32,-27-26 32,28 27-32,-1-2 0,-27 2 64,26-27-32,0 28-32,-26-3 32,26-25-32,-26 27 64,27-27-64,-27 27 64,27-27-64,-27 25 128,26-25 32,0 0 32,0 0-127,-26 0-33,27 0 0,-27 0 0,27 0-64,-1 0 128,-26 28-192,28-28 192,-4 0-32,-24 0-96,27 0 96,0 27 0,1-27-128,-2 0 160,-2 0-128,4 0 128,-1 0-128,-27 0 96,27 0-32,-1 25 0,0-25 64,0 0 96,-26 0-192,27 0 64,0 0-32,-1 0 32,0 0-64,0 0 32,1 0 33,0 0-1,25-25-96,-26 25 256,1 0-448,28-27 544,-31 27-256,2-28 0,29 28-32,-28-25 0,25 25 0,-26-27 0,1 0 64,0 2-32,25-3 0,-26 1 64,28 2 65,-28-2-65,0 1 32,27-1-96,-25-26 0,-1 27 64,23-2-96,-22 3 0,-1-28 160,24 26-128,-23-26 33,-2 26-65,1-25 32,0-1-64,-2-27 64,2 26-32,-1-24 0,1 24 96,0-24 224,-27 24-64,25 0-95,2 28 63,-1-27-32,1 0-64,1 26 32,-4-25-192,-24 25 32,27-26-64,-1 26 96,-26 2 1,0-2-162,0 1 33,0-1 0,0 0 64,0 27 0,0-26-256,0 26-481,0 0-512,-26 0-961,26 0-2338,0 0-7784</inkml:trace>
  <inkml:trace contextRef="#ctx0" brushRef="#br0" timeOffset="83430.77">9408 8928 4644,'0'-26'1569,"0"0"417,0 26 160,-28 0-288,28 0 96,0-27-289,0 27-1088,0 27-481,0-27 96,0 52-96,28-26-128,-28 28 64,0-1 0,27-1-32,-27 1 64,0 26-31,26 1 31,-26-1-64,0 2 0,27-28 0,-27 26 32,25 1 32,2-28-96,0 28 64,-1-28 64,1 3-96,0-30 96,-2 28 96,-25 1 64,27-28 97,-1 26-97,1-24-160,-27-2 64,28 27 64,-4-26-96,3-27-31,1 26 31,-2 1-32,1-2 0,-3 2-64,4-27 128,-1 28-64,26-3-128,-28-25 64,2 27 96,0-27-32,-1 27-64,1-27 0,-2 0-32,2 25 96,0-25-31,-1 0 95,1 0-192,-2 0 0,2-25 96,28 25-96,-29 0 96,-2-27-64,31 27 0,-28-27 64,25 2-128,-26-3 128,1 28-160,26-27 128,-26 2-64,-2 25 64,2-27 0,0 1 32,27-1-64,-30 0 32,3 1-32,0 0 64,1-27-64,-2 26 96,-2 1-64,4-28 128,-1 28-64,0-26 0,-1 25 97,-26-26-97,26 26 0,0-26-96,1-1 64,0 2-64,-1-1 0,0 0 96,0-26 0,1 26 192,26-26 97,-53 26-33,26-2 0,0 3-63,1 25-33,-27-26-32,27 26-128,-27 2-128,28-2 64,-28 1-96,0-1 32,24 0-128,-24 1-385,0 26-255,0-26-193,0 26-417,0 0-1312,-24 0-5222</inkml:trace>
  <inkml:trace contextRef="#ctx0" brushRef="#br0" timeOffset="84584.83">11632 8796 960,'0'0'3396,"0"-26"-2051,0 26-96,0 0 385,-27 0 255,27 0-351,0 0-641,0 0-161,0 0-191,0 0 96,0 0 31,0 26-223,0-26-161,0 26 385,27 28-225,-27-28-224,0 26-128,27 2 32,-27-1-96,0-1 32,24 28-64,-24-28 32,28 28-32,-28-27 33,26 27 95,-26-26-96,27 24 96,0-24 32,-27 24-64,26 2 0,26-1-64,-25-24 32,0 23 0,25-24 0,-26-1-64,29 0 128,-4-1-128,-25 2 193,29-28-257,-28 26 128,-2-25 0,28 26-32,-26-26-32,25 0 96,-25-2-96,26 3 64,-26-28-32,25 27-32,1-27 96,-25 0-96,23 25 0,3-25 32,-3 0 0,-23 0 0,25-25 0,-1 25 96,-25-27-32,26-1 129,-26 28-161,25-25 224,1-29-64,-26 29-32,25-3-128,-25 1 64,27-25 65,-27-1 31,25 0 128,-25-1-128,26-24 33,-1-29 31,28-25 0,-28 0-128,28-1 129,-28-27 95,3 28-224,-29 26 160,-26 26 1,24 2-193,-24 24-192,0 28-481,27 0-768,-27 0-1345,0 26-3717</inkml:trace>
  <inkml:trace contextRef="#ctx0" brushRef="#br0" timeOffset="87285.99">12928 8505 12267,'0'0'352,"0"0"-448,0 0 224,0 0 417,0-27 448,27 27-64,-1-26-192,1-28 31,25 2 33,1-1-256,2-27-33,24 1 97,-2-27-321,31-26 64,24-2-32,0-24 129,25-28 31,3 1 1,26 26 127,0-27 161,-2 54-96,2-27-161,-2 27-95,2 0-97,0-1-96,-2 27-96,-51 0 0,-1-1-64,-25 28-384,-29-26 961,-23 25-673,-4 0 128,-25 27-32,-26 26-352,0 27 159,0-27-287,0 27-385,-26 0-544,26 0-385,-27 0-63,3 27-385,24-27-929,-28 27-1794</inkml:trace>
  <inkml:trace contextRef="#ctx0" brushRef="#br0" timeOffset="87567">15363 5670 14189,'-52'0'1025,"52"0"32,0 0-1025,52-28-32,1 28 769,52-25-225,2-3-127,25 3-65,0-30 224,27 30 1,-26-2-65,-1 0 1,-25 2-161,-55 25-448,-26 0-64,-26 25 160,0 2 96,0 0 192,-26 26-288,-1-1 97,27 1-97,-25 2-97,25-3 65,0 28-320,25-28-769,2 1-705,-1 27-2722</inkml:trace>
  <inkml:trace contextRef="#ctx0" brushRef="#br3" timeOffset="144947.29">29339 7737 2690,'0'0'3748,"0"0"-3556,0 0 96,0 0 96,0 0 417,0 0 320,0 0-288,26-27-128,-26 27 192,0 0-161,0 0-480,0 0-223,0-28-130,0 28-63,0 0-128,0 0-128,0 0-1,0 0-544,0 0-1601,0 0-3492</inkml:trace>
  <inkml:trace contextRef="#ctx0" brushRef="#br0" timeOffset="146504.37">29524 7710 13516,'-53'-53'1025,"29"53"-480,-4-27-385,1 27 0,0 0 96,1 0 129,-1 27-225,2-2-64,25 30-32,0-30 64,0 2 32,0 0 97,25-1 191,28 1 0,-26-27 33,28 0-97,-5-27 1,5 1 31,-4-1-128,-23-25-64,-2 25 65,-26-26-33,-26 0-64,-26 27-128,-3-2 96,2 2-96,-26 26 32,26 0-160,1 26 64,-2 2-64,28-2 0,26 0 32,0 26 32,26-24 32,1-1 96,25-2 1,28-25 31,-25 0-96,-5 0 128,-23 0-96,1-25 96,-1-2-32,-27 27-64,-27-28 33,-1 3-290,-25 25 33,1 0 0,-2 0 64,1 25-32,28 3 96,-2-28 0,27 27-32,0-2 0,0 2 160,27 0-32,25-27-64,-26 0 128,28 0-96,-2 0 33,-26 0-1,-26-27 32,0 27 32,0-27-160,-26 27-128,2 0 0,-4 0 96,1 0-32,0 0-33,1 27 33,26 0-32,0-27 0,0 26-96,26 1-96,1-27-417,0 27-192,1-27-416,-28 25-1666,0-25-4900</inkml:trace>
  <inkml:trace contextRef="#ctx0" brushRef="#br0" timeOffset="147254.42">29260 7896 10634,'27'-54'1089,"-2"54"-1089,-25-26 672,0 26 1058,0 0-225,0 0-1056,0 26-33,0-26-160,0 27-31,0 0-1,0-2 128,-25 2 32,25-1 65,-27 1-65,27 0-224,-27 1 385,1-28-385,26 25-160,0-25 32,0 0 0,0 0 0,0 0-128,0 0-64,0 0-513,0 0 97,0-25-289,0 25-705,0 0-544,0-28 97,0 28 127,0 0 288,-27 0-288,27 0-31,-25 0 511,25 0 1218,0 0 128,0 0 0,0 0 0,0-27 673,0 27 415,25 0-95,-25-27-576,0 27 223,27 0 577,-27 0 0,0-26-32,0 26-352,26 0 160,-26 0 192,0 0 192,0 0-416,0 0-448,0 0-1,0 26-32,0-26-159,0 27-33,-26 0-64,26 1 64,0-28-32,-27 25-95,27 0-65,0 3-32,0-28 32,0 0-257,0 26-287,0-26-737,0 0-513,0-26-1249,-25 26-4804</inkml:trace>
  <inkml:trace contextRef="#ctx0" brushRef="#br0" timeOffset="147502.43">29073 7974 9769,'0'0'1665,"0"0"-1665,0 0 1378,28 27 479,-28 0-383,0 1-802,27-3-479,-27 0-33,27 3 128,-27-2 96,25-26 65,-25 28 31,27-28-95,-1 0-129,1 0-32,-27-28-192,27 28-32,-2-26-608,-25 26-161,0 0-64,0-28-672,0 28-2019,0 28-4483</inkml:trace>
  <inkml:trace contextRef="#ctx0" brushRef="#br0" timeOffset="147919.46">29101 8240 6470,'0'0'1409,"-28"-27"993,28 27-768,0 0-833,-26 0-385,2 27-96,24-27 97,-27 26 95,27 1-192,0-27-63,0 27-97,27-27 128,-27 26 32,24-26-63,2 0 159,2 0-128,-1 0-31,-27 0-65,27-26-64,-27-1 0,0 27-64,0-27-64,0 27-128,-27-26-224,27 26 31,-27 0-95,-1 0-97,28 0-127,-26 26-65,26-26-64,0 0-448,0 27-1025,26-27-673,-26 0-288,28 0-64</inkml:trace>
  <inkml:trace contextRef="#ctx0" brushRef="#br0" timeOffset="148243.47">29047 8266 5028,'0'-26'2563,"-24"26"-1282,24 0-96,0-27 609,0 27-65,0 0-1056,0 0-673,0 27 0,-27-1 0,27-26 0,0 27 0,27 0 32,-27-27 0,24 26 64,2-26 256,2 0 1,-28 0-1,27 0 0,0-26 33,-27-1 95,0 0 1,25 1-129,-25-1 32,-25 2-159,25-3-65,-27 28-64,0-26-288,27 26 64,-28 0-193,28 26-447,-26 2-578,26-3-543,0 2-706,0-1-2081</inkml:trace>
  <inkml:trace contextRef="#ctx0" brushRef="#br0" timeOffset="148502.49">29047 8320 10986,'-24'-27'1057,"24"27"-897,0 0 256,-27 0 641,27 0 32,-28 27-352,28-1-32,-27 26 64,1-25-321,26 26-160,-26-26-256,26-2 545,0 2-545,0 0 0,0-27 32,0 26-96,0-26-256,0 0-481,0-26-704,0 26-1698,-26-27-1122,26 0-3554</inkml:trace>
  <inkml:trace contextRef="#ctx0" brushRef="#br0" timeOffset="148690.5">28836 8320 11434,'0'0'961,"0"26"-96,-27 0 576,27 0-31,0 1-642,0 0-479,27-1-97,-27 1-96,27-2 0,-1 2 32,0 0 128,0-27-31,1 0-161,1 0-353,-1 0-287,-3 0-994,-24 0-1056,0 0-1666</inkml:trace>
  <inkml:trace contextRef="#ctx0" brushRef="#br0" timeOffset="149036.52">28836 8637 5092,'0'0'6599,"0"0"-6503,0 0 576,-27 27 545,27-27-416,0 25-513,0 3-255,0-3-1,27-25 32,-27 28 0,27-28 32,-1 0 160,-26 0-64,0 0 128,26-28 65,-26 3-65,0-3-160,0 28-32,0-25 97,-26-2-97,0 27-224,-1 0-193,27 0 97,-27 0-32,1 27-96,26-2-417,0 3-352,0-28-352,26 25-513,-26-25-929,27 0-2434</inkml:trace>
  <inkml:trace contextRef="#ctx0" brushRef="#br0" timeOffset="149627.55">28783 8742 6694,'0'0'320,"-26"0"-416,26-25 1377,0 25 385,26 0-705,-26 0-609,0 0 513,26 0 672,-26 0-672,0 0-384,0 0 255,0 0-127,0 25-321,0-25-192,27 28-32,-27-28-32,0 0-96,27 0 0,-27 0-128,26-28 0,-26 3 128,0-3 96,0 3-32,-26-2 96,26 0 160,-27 1-64,-26-1 65,27 0-97,0 27 32,-1 0-192,0 0-32,1 27 32,26 0 32,0 26 32,0-26-64,26-2-32,1 3-128,26-3 96,-27 3 64,0-28 0,1 26 64,-27-26 96,0 0 96,0-26 32,0 26-255,0-28 31,-27 3-32,27-3 0,-26 3-64,0-2 64,0-26-64,-1 53 0,0-27 96,1 27-321,26 27 65,0-27 160,0 26-64,0 28 96,26-29 0,1 3 0,26-3 32,-27-25-32,0 28-32,1-2 32,0-26 96,-1 0-64,-26 0-160,26 0-256,-26-26-1250,-26 26-1857,0 0-4709</inkml:trace>
  <inkml:trace contextRef="#ctx0" brushRef="#br0" timeOffset="149888.57">28704 8822 3651,'27'-26'5413,"-27"26"-4356,0 0 513,0-26 672,0 26-1025,0 26-929,-27 0-192,27 1 64,-27 26 257,1-27 63,-26 27 129,25-26-1,0 26-191,-1-28-577,28 2 416,0-27-288,0 0-224,0 27-673,0-54-929,28 27-1441,-28-27-5702</inkml:trace>
  <inkml:trace contextRef="#ctx0" brushRef="#br0" timeOffset="150099.58">28517 8796 13292,'0'0'2530,"0"0"-2786,-24 0 256,24 26 769,0 1 480,0 26-640,0-27-417,0 27-128,24-26 32,4 26 128,-1-28-96,0-25 129,-1 27-97,0-27 64,0 0-192,1 0-416,0 0-769,-27 0-1186,26 0-3074</inkml:trace>
  <inkml:trace contextRef="#ctx0" brushRef="#br0" timeOffset="150515.6">28440 9220 6438,'-28'-27'7238,"28"27"-7045,0 0 639,-27-27 738,27 27-513,-24 0-833,24 27-256,0 0 64,0 25-64,0-24 0,0-3-64,24 3 0,3-28 160,1 0-32,-1 0 96,-1 0 64,-2-28-96,-24 3 32,28-3 225,-28 1-161,0-25-32,0 25-128,-28 27-96,4-26 32,-2 26-192,-1 0 96,-1 26 32,1 1 64,3 0-32,24-2 64,0 2 0,24 1 64,-24-28 0,27 25 288,28-25-128,-55 0 0,26 0-31,-26 0-65,24 0-224,-24-25-609,0 25-993,0 0-2273,-24 0-6087</inkml:trace>
  <inkml:trace contextRef="#ctx0" brushRef="#br0" timeOffset="150745.62">28412 9220 960,'0'0'11884,"0"25"-11788,-27-25 160,3 27 1121,-4 1-95,2 25-706,-1-28-352,0 29-64,1-28 97,-26 1-129,25 0-64,0 25 0,1-26-32,26-26-96,-26 27-288,26-27-834,0 0-1280,0 0-1249,0 0-3652</inkml:trace>
  <inkml:trace contextRef="#ctx0" brushRef="#br0" timeOffset="150962.63">28095 9272 12908,'26'0'3715,"-26"0"-3875,0 28 128,0-28 288,0 53 577,0-28-128,0 1-513,0 28-96,0-27 64,0 26 64,27-27-31,0 0-129,-1 1 32,0-27 0,27 0-256,-26 0-417,-1 0-672,-26-27-1890,0 27-6406</inkml:trace>
  <inkml:trace contextRef="#ctx0" brushRef="#br0" timeOffset="151409.66">27989 9722 12716,'0'0'896,"0"0"-735,0-25 1280,0-2 481,0 27-1089,0 0-609,0-26-416,0 52 576,0-26-224,-28 27-32,28-2-96,0-25 0,0 27-64,0 0 128,0-27-96,28 0 32,-28 26 0,27-26 32,0-26 65,-27 26-33,26-27 32,-26 0 128,0 27-128,0-25-64,0-2-96,-26 27-128,-1 0-128,0 0 128,27 0-1,-28 27 97,4-2 64,-2 2 0,26-27-64,0 27 32,26-27 160,-2 0-256,-24 0 577,28 0-385,-1 0-64,-27 0-32,27-27 32,-27 27-192,0 0-513,-27-27-608,27 27-609,-27 0-288,-1 27-128,4-27-994,24 0-2914</inkml:trace>
  <inkml:trace contextRef="#ctx0" brushRef="#br0" timeOffset="151742.67">27777 9564 11498,'0'-26'1410,"0"0"-674,0 52 514,0-26-514,0 52-63,-26-25-161,-1 53 33,27-28-1,-27 28 33,27-28-225,0 3-159,0-3-97,0-26 32,27 1 96,0-27 32,-1 0 0,26 0-159,2 0-258,0-27-479,-30 1-770,4 26-640,-1 0-1697,0 0-6567</inkml:trace>
  <inkml:trace contextRef="#ctx0" brushRef="#br0" timeOffset="152376.71">27724 10041 8872,'-27'0'1313,"27"0"-1281,-25 0 96,25 27 353,-27-27-161,1 26-224,-1 1 224,27-2 641,-27 3 289,27-2-642,-25-26-416,25 0 289,25 0-65,-25 0-192,27-26-128,0 26-128,-27-28 64,26 3 0,-26-2-32,27 1 0,-27 26-32,-27 0-64,27 0 224,-26 0 97,-1 0 95,0 26-32,27-26-128,-25 27 65,25-27-97,0 0-64,0 0 64,0 0 64,25 0-288,-25 0 64,27 0-32,-27-27 64,27 27 32,-27 0 32,0 0-64,0-26 32,0 26-32,0 0 32,0 0-32,-27 26 32,27-26-64,0 0 64,0 27-64,-27-27 96,27 0 64,-25 25 0,25-25-64,-27 28 65,1-28 63,-1 26-128,0 0 32,2 1-192,-2 0 128,1-1-128,26 1-577,0-27-1441,0 0-2178</inkml:trace>
  <inkml:trace contextRef="#ctx0" brushRef="#br0" timeOffset="152650.73">27460 9961 16976,'-27'-25'96,"2"25"-737,25 0 609,0 0 352,0 25-160,0 2-160,-27 26 0,27-26 33,-26 26 255,26 0 32,0-1 0,0 2 1,0-28-65,26 1 0,1-27 32,25 0-191,-25 0-194,-1 0-255,26 0-128,-25 0-962,0 0-1665,-27 0-2210</inkml:trace>
  <inkml:trace contextRef="#ctx0" brushRef="#br0" timeOffset="153040.75">27327 10280 13356,'0'-27'1153,"0"27"-1281,-27 27 320,27-27 929,-24 26-352,24 1-641,-27-2-160,27 2-64,0-27 96,27 28-64,-27-28 0,24-28 128,3 28 0,1-27 0,-2 2 64,-26-2 32,27 27-63,-27-26-33,0 26-64,-27 0-193,27 0 129,-26 0 64,-2 26 32,1-26-32,27 27 193,0-27 31,0 25 0,0-25 64,27 0 1,1 0 31,-2 0-288,-26 0 96,27-25-224,-27 25-417,0 0-800,0 0-2210,-27 0-6919</inkml:trace>
  <inkml:trace contextRef="#ctx0" brushRef="#br0" timeOffset="153378.77">27221 10306 10954,'0'27'2050,"-26"-27"-1858,26 25 897,-27-25 673,0 55-737,-25-30-545,26 2-96,-1 25-95,-25-24-1,25-1-32,27-2-160,-26-25-32,26 27-64,-27-27-352,27 0 0,0 0 160,0 0-257,0 26 97,0-26-225,0 0-768,0-26-321,0 26-1216,0 0-4037</inkml:trace>
  <inkml:trace contextRef="#ctx0" brushRef="#br0" timeOffset="153660.78">26876 10597 3459,'0'27'2883,"0"-27"-2563,0 0 256,0 0 962,0 0 31,0 26-384,0-26 1,28 0 31,-28 0 0,27 0-320,-1 0-257,1 0-383,-2 0-225,2 0-129,0 0-447,-1 0-833,-26 0-865,0 0-929,-26 0-2146</inkml:trace>
  <inkml:trace contextRef="#ctx0" brushRef="#br0" timeOffset="153919.8">26825 10413 13644,'0'52'801,"-26"-25"-769,26-2 160,0 30 1346,0-30-385,0 2-993,26-1-128,-26 1 32,27-27 192,-27 27-127,24-27-1,4 0-256,-28 0-289,27 0-384,-27 0-768,26 0-1026,-26 0-1857,0 0-2723</inkml:trace>
  <inkml:trace contextRef="#ctx0" brushRef="#br0" timeOffset="154194.81">26825 10704 7142,'0'0'417,"0"0"-449,0 0 1281,0 25 416,0-25-1312,0 0-417,0 0-129,0 0 129,0 0 128,0 0-64,0 0-64,-26 0-96,26 28-128,0-28 32,-28 0-161,28 0-351,0 0-1250,28 0-609,-28 0-1311</inkml:trace>
  <inkml:trace contextRef="#ctx0" brushRef="#br0" timeOffset="154323.82">26876 10729 3651,'-24'-25'3267,"24"25"-1025,0 0-160,-27 0-64,27 0-416,-26 0-898,26 0-640,0 0-448,0 0-705,0 25-865,0-25-1537,0 0-4261</inkml:trace>
  <inkml:trace contextRef="#ctx0" brushRef="#br0" timeOffset="155787.91">25184 11313 7142,'-55'0'3043,"31"0"-2658,-2 27-193,-29-27 1185,28 25 353,-25 28-513,26-26-352,26 26-225,-27-26-159,54 0-193,-1-27-256,0 0 32,27 0 0,28-27-32,-29 0 64,2-26-128,-2 26-32,-26-26 64,1 1-96,-27 25 0,-27-26-32,1 26-289,0 2 129,-27 25 256,-2 0-32,5 25 96,-5 2 32,28 0 0,1 26 96,0-1 65,26-24 159,26-3-32,0 2 33,29-27-193,-28 0 64,23 0-384,5-27 448,-2-26-416,-27 28 64,-26-2-32,26-26 32,-52 26-32,26-25 64,-52 24-192,25 28 192,-28 0-128,31 0 128,-29 0-96,25 28 192,28-3-32,0 2 64,0 0 96,28 26 0,-1-26 65,-1-27-1,26 25 32,-25-25-64,0 0 1,-1 0-33,-26-25-64,0 25 32,0 0-192,0-27-32,-26 27-224,26 0-64,-27 0 31,27 27-63,-27-27-577,27 25-769,0 3-2401,27-3-8680</inkml:trace>
</inkml:ink>
</file>

<file path=ppt/ink/ink12.xml><?xml version="1.0" encoding="utf-8"?>
<inkml:ink xmlns:inkml="http://www.w3.org/2003/InkML">
  <inkml:definitions>
    <inkml:context xml:id="ctx0">
      <inkml:inkSource xml:id="inkSrc0">
        <inkml:traceFormat>
          <inkml:channel name="X" type="integer" max="32767" units="in"/>
          <inkml:channel name="Y" type="integer" max="25399" units="in"/>
          <inkml:channel name="F" type="integer" max="32767" units="dev"/>
        </inkml:traceFormat>
        <inkml:channelProperties>
          <inkml:channelProperty channel="X" name="resolution" value="4096.38672" units="1/in"/>
          <inkml:channelProperty channel="Y" name="resolution" value="5080.81592" units="1/in"/>
          <inkml:channelProperty channel="F" name="resolution" value="0" units="1/dev"/>
        </inkml:channelProperties>
      </inkml:inkSource>
      <inkml:timestamp xml:id="ts0" timeString="2011-09-30T05:23:06.620"/>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00FF"/>
    </inkml:brush>
  </inkml:definitions>
  <inkml:trace contextRef="#ctx0" brushRef="#br0">20751 5624 5669,'-28'0'2082,"28"0"-769,-26 0 160,26 0 97,0 0-481,0 0-416,0 0-97,0 0 65,0 0 95,26 0 1,-26 26-128,28-26-193,-28 0-64,27 27-63,-3-27 159,4 0-31,-1 25-417,26-25 224,-28 27 0,29 0-96,-1-1-32,26 1-64,-26 0 64,-1-1-32,29 0 65,-30 2 95,30-3 160,-2 30-128,1-30-31,-1 28-1,-1-27 64,4 28-64,-5-2-64,30 2-64,-27-28 1,25 26-65,-26 2-96,1-1 128,-2 0-64,4-1 96,-4-25-96,-24 28 32,24-30-32,2 27 64,-28-25-32,2 1-96,-26-2 128,22 0-64,-22 0 0,26 0 96,-2 2 0,1-2-32,-1 0 32,1 0 0,-26 1-64,25 0-64,1-1 32,-26 1 0,25-2-96,-25 2-288,-27-27-161,0 0-480,0 0-160,0 0-384,-27-27-3556</inkml:trace>
  <inkml:trace contextRef="#ctx0" brushRef="#br0" timeOffset="736.04">21121 5410 3875,'0'0'3459,"0"0"-1985,0 0 512,0 0-769,0 0-865,-27 28 33,-25-28 159,-1 26 257,-26 2 64,26-2-129,-53 0 65,25-26-64,2 26-257,1 1-223,-2-27-65,1 27 32,26-27 96,1 0 65,25 26-353,27 1-64,27-27 32,-3 52 352,57 1-448,-29-26 192,28 26-96,25 26 64,-50-24-128,22-3 0,2 0-128,-24-24-257,-2 24-384,-28-26-960,2 0-1602,0 2-6855</inkml:trace>
  <inkml:trace contextRef="#ctx0" brushRef="#br0" timeOffset="1587.09">21386 7320 8808,'0'-54'1441,"0"28"-160,0-1 545,-28-26-320,4 26-129,-3 0-288,-27 27-673,0-25-320,2 50-96,-1-25 0,26 54 0,-25-1-128,26 26 32,26-26 32,-27 54-192,27-27-64,0-2-97,27-24 65,-27 24 224,0-51-64,0 26-65,0-26 257,-27 1-64,0-3 96,-25-25 0,26 0 64,-53-25 33,52-3 159,-27 1 160,27 1 129,3-28-129,24 29-320,24-2-160,29 1 160,2-1 1,24 27-65,-1 0 128,-24-27-192,24 27-32,2 0-128,-28 27-577,2-27-801,0 0-832,-27 0-2146</inkml:trace>
  <inkml:trace contextRef="#ctx0" brushRef="#br0" timeOffset="2070.11">21358 7769 9384,'28'53'353,"-28"-26"-1122,27 1-576,-27-3 1185,26-25 2274,-26 0-321,-26 0-544,-1 0 33,-1 0 223,4-25-544,-3-3-416,1 1-257,26 1-224,-28-1-224,56 0-225,-28-25-127,53 52 95,-1-26 161,-25 26 96,26 0 96,-1 0-160,1 26-417,-26-26-416,-2 27-480,2-2 191,0 2-95,-27-27 352,0 27 929,0-27 1025,0 0 928,-27 0-543,0 0-225,2 0 64,25 0-96,-27 0-385,27 26-384,0-26-128,0 27-32,27 1-31,-2-3 63,29-25-96,-1 26-32,-1-26 96,3 0 288,-5-26 192,-23 1 33,-27 25 96,0-55-161,0 29-224,-51-1-416,25 0-256,-29 27-449,3-25-544,25 25-1122,27 0-1953,0 0-2851</inkml:trace>
  <inkml:trace contextRef="#ctx0" brushRef="#br0" timeOffset="2301.13">21969 7849 128,'78'53'3683,"-78"1"-2946,0-29 448,0 3 1377,-26-3 770,0-25-994,26 0-1121,-26 0-320,-1-25 96,27-3-513,-28 3-192,28-29-288,28 29-128,-1-3 128,-1 1-64,26 1 160,-25 26-32,0 26-64,-1-26 64,0 55-192,0-30-256,1 1-865,0 27-1218,-1-25-2209</inkml:trace>
  <inkml:trace contextRef="#ctx0" brushRef="#br0" timeOffset="2698.15">22551 7902 6342,'0'-53'5509,"0"26"-3267,0 27-833,-53 0-480,26 0-160,-27 27-481,2 1-224,25 23-32,0 2-288,1 0 448,52-26-192,1 0 96,0-1-64,25 1 128,2-27-32,0 0 65,-28-27-1,26 1-32,-25 26 128,-27-27-96,0 0-95,0 2-129,0 25-193,0 0-95,0 25 32,0 2 192,0 26 192,0 1-160,27 24 64,-27-24 0,0 24 96,0 2-96,0-28 32,-27 2 416,-26-1 385,1 0 288,-2-26-64,-24 0-320,-4-27-321,4 0-320,-2-27-96,28 0-544,-2 1-930,28-26-1344,0-30-3877</inkml:trace>
  <inkml:trace contextRef="#ctx0" brushRef="#br0" timeOffset="2915.16">22683 8034 11851,'52'27'2658,"-25"-27"-1024,0 0-33,25 0-63,1 0-33,-26 0-704,25 0-769,-26-27-32,2 27-224,-1-25-641,-27 25-480,0-28-897,27 3-1858,-27-3-4613</inkml:trace>
  <inkml:trace contextRef="#ctx0" brushRef="#br0" timeOffset="3066.17">22999 7637 6149,'-26'53'5894,"26"-26"-4869,0 52 705,0-26 480,0 26-449,0 2-896,0-2-705,0 1-64,0-2-256,26-24-609,2-2-1024,-1 1-2788</inkml:trace>
  <inkml:trace contextRef="#ctx0" brushRef="#br0" timeOffset="3390.19">23291 8193 12972,'-26'0'929,"-1"27"-1025,2-27 512,25 26 449,-27 28 32,27-28-641,27 0-256,-27-26-128,25 26 224,2-26-192,-1 0-128,1 0 63,0-26 161,-27 0 64,0 26-32,0-26-32,0-1 33,0 0 31,0 27 96,0 0-64,0 0-64,0 0-64,0 27 160,0 0-64,25 25-64,2-26-320,26 28-1154,-1-28-448,1-26-928,2 0-1122</inkml:trace>
  <inkml:trace contextRef="#ctx0" brushRef="#br0" timeOffset="3773.21">23794 8352 1825,'-25'-26'9417,"-2"26"-9257,0 0 481,-26 0 1377,28 26-32,-2-26-769,27 53-833,-27-26-192,27-1 129,27 1-193,0-2-64,-2-25-96,2 28 192,26-28-160,-26-28 96,-27 28-64,25 0-96,-25-25 0,0 25 32,0-27-160,0 27-32,0 0-289,0 27 545,0-2 32,0 29 64,0 26 257,0-27-289,0 26 64,-25-26 64,-2 26-32,0-26-32,-26 0 193,28-26 319,-29-2 97,0 2-160,-25-27-1,26 0-448,1 0-95,-2-27-258,1 2-415,28-2-1,-2 1-672,0-1-1666,27 0-4580</inkml:trace>
  <inkml:trace contextRef="#ctx0" brushRef="#br0" timeOffset="4119.23">23953 8617 15887,'0'0'1601,"26"0"-1569,1 0 32,25 0 288,-25 0 289,-1 0-385,29 27-352,-31-27-352,4 0 448,-28 0-32,27-27-417,-27 27 97,-27-25 32,-1-3-129,-23 2 33,23 26 352,-25 0 160,29 0 0,-4 26 320,28 27 65,0-26 63,0 26-95,28-1-65,23-25-192,30 26-96,-29-26 33,1-27-161,-1 0-161,-25 0-1056,26-27-3651</inkml:trace>
  <inkml:trace contextRef="#ctx0" brushRef="#br0" timeOffset="5165.29">23478 7186 8359,'0'0'1506,"0"0"-705,0 0 384,0-26 320,0 26-320,0 0-576,0 0-289,0 26 161,24-26 287,-24 0-31,0 27-160,27-27-97,-1 27-160,2-1 1,-1 0-33,25-26-32,-25 53-32,26-26-63,-1 1 31,1-3-32,26 28-32,1-27-160,25 28 96,-26-2 0,29 2-32,-3-1-32,1-1 64,-1 1-96,3 2 64,-3 24-96,1-26 32,-1-1 32,-25 1-96,27 1 32,-30-2-128,4-26 64,25 28-65,-28-2 161,2 1 64,26-26-64,-28 26-32,4 0 0,-4 1-288,2-2 576,-1-26-256,0 28-96,-26-2-96,2-26 128,-5 1 128,5 0-224,-4-1-385,-23-26-320,-28 0-96,26 0-32,-26-26-352,0 26-1153,-26-27-2499</inkml:trace>
  <inkml:trace contextRef="#ctx0" brushRef="#br0" timeOffset="5670.32">26387 8378 5028,'-50'0'10314,"22"0"-10026,28 27-63,-27-27 928,27 27 320,27-1-352,1 1-737,-4 26-191,2-27 63,29 27 96,-4 0-160,3-26-31,0 0-129,-2 25 64,28-26 0,-28 1 0,-26 0 96,29-1-32,-28 0 0,-27-26-64,0 26 97,0-26 159,-27 27-64,-28-27-128,-23 27 33,-2-1-33,-26-26 32,1 27-192,0 25 0,23-24-32,-23-3-256,26 3-1058,26 23-768,-26-23-3235</inkml:trace>
  <inkml:trace contextRef="#ctx0" brushRef="#br0" timeOffset="12051.68">27527 8724 928,'0'0'609,"0"0"864,0 0 161,0 0-161,0 0-256,0 0-768,0 0-129,27-27 193,-27 27-65,24 0-128,-24 0 257,28-27-1,-28 27 1,27-26-64,-1 26-1,-26-27-288,27 2-64,-2 25-64,2-28 1,26 2 31,-26-27 64,-2 26 224,29 1-95,-28-28 191,29 28-128,-4-26 97,3 25-129,-3 0 65,4-26-289,-2 28 64,-28-29-128,29 28 256,-1-28 129,26 29-33,-26-28-96,-1-1 161,3 1-65,-5 26-31,5-26-161,-2 1-128,-1 25 32,28-26 64,-28 0-128,2 1 192,24 24-223,4-24-33,-4 25 96,2-26 0,-28 26 384,28-26 161,-28 27-385,28-27-288,-28 0 192,30 26-160,-4-25 96,-24-1-128,-2 26 224,-26 0-256,28-25 32,-2 26-64,1-28 128,0 2-224,-27-2 0,27 27 0,2 2 192,-31-2-160,2 2-33,2-3 1,26-26 0,-29 28 96,28 0 0,-26 0 96,25-1 0,-25 0-64,26 1 160,-26-1-224,25 0 128,-26 2 128,1-2-224,25 1 64,-25-2 32,-1-24-192,2 26 192,-1 0-193,25-2 129,-25 2-32,26-27 32,-28 28 32,2-3-32,26 1-64,-1-26 256,-25 27-160,26 0 32,-26-1 64,1 0-64,23-26-32,-23 26 32,-2 2 224,1-2-128,-3-26-128,4 26 160,-1 1-160,-27 0 161,26 0 63,-26-28-96,27 26 0,-2 3-96,2-2 32,0-1-64,26 3 32,-28-28 0,29 27 32,-28-2-32,26-24 0,-25 26 0,0-1 96,-27 0 32,28 1-160,-28 0-64,0 0 160,26-1-128,-26 0 64,24 1 64,3-1-32,1 2-64,-1-3 160,-1 2-128,0-27 0,0 26 64,-26 27 128,27-26-192,-27-1 0,27 27-192,-27-27-96,0 27-96,0 0-545,0-26-192,0 26-1506,-27 0-1825,0 0-6502</inkml:trace>
  <inkml:trace contextRef="#ctx0" brushRef="#br0" timeOffset="12389.7">31841 4642 8007,'-79'0'961,"79"27"1345,-27-27-832,27 0-321,0-27-673,27 27-416,-2 0 160,2-26 65,26 26-193,-25-26 32,23 26 96,30 0 128,-30-28-288,30 28 65,-29-25-129,2 25 32,-2 0-64,-26 0-97,1 25 97,0-25-128,-27 0 96,26 28 32,-26-2 64,28-26-224,-28 26 64,24 1 128,-24-27 0,0 27 0,0-1-32,-24 1 192,24 26-192,0-27-96,0 2 64,0 24-545,0 1-480,0 0-224,0-27-481,0 27-1665</inkml:trace>
  <inkml:trace contextRef="#ctx0" brushRef="#br0" timeOffset="13111.75">27818 8246 4708,'-27'0'256,"27"0"385,0-26 480,0 26 576,0 0-351,0 0-449,0 0-65,27 0-255,-27 0-449,25 0-64,-25 0-128,0 0 32,0 26-32,-25-26 64,25 27 192,-27 26 897,-26-1-64,26 2-320,-25 24-481,26 4-128,-29-30 0,31 28 64,-3-28-128,27-26 97,0 1 127,27 0-64,-3-27 256,4 0-31,-1 0-225,26 0-160,-28-27-160,29 0-321,-1 27-447,-28-26-802,29-1-2178</inkml:trace>
  <inkml:trace contextRef="#ctx0" brushRef="#br0" timeOffset="13624.77">29087 8246 12619,'0'-26'641,"0"26"-289,-24-27 1026,-4 27-994,28 0-288,-53 0 32,26 27-160,1-1 0,-26 28 0,25-2 0,27 1 0,-27 0 96,27-26-160,0 26 64,27-27 128,26-26-32,-27 0 257,27 0 31,0 0-96,-25-54-96,23 29 96,-51-28-63,27-1 63,-27 2-96,0-1-32,0-27-128,-27 28 32,0-28 0,-25 0-96,52 27 64,-26 27 513,-1 1-161,27 25-288,0 0 64,0 51-32,0 2 193,0 0-1,27 1 0,-1 26-128,26-28 129,2 1-257,0 0 32,-2-27-225,2 27 65,-28-26-544,26-27-706,-25 26-1536,0-26-3076</inkml:trace>
  <inkml:trace contextRef="#ctx0" brushRef="#br0" timeOffset="14229.81">29406 8220 14541,'-27'26'192,"27"-26"289,0 27 1024,27-27-672,0 0-160,25 0-33,1 0-287,-26 0-65,-1-27 32,0 27-63,-26-26-97,0-1-224,0 2 64,-26-2-257,0 27 33,-1-27-32,0 27 96,-25 27 96,26 0-64,26-2 96,0 2-65,0 26 97,26-26-96,0-1 96,27 0-192,26-26 32,-26 0 0,2 26-32,-31-26 0,2-26-33,2 26 33,-28-26-96,0 26-64,0 0 159,0 0-319,-28 26 352,28 27-97,0 27-287,28-27-737,-28 26 512,27-26 577,0 1 160,-27-29 64,0 2 256,24-27 865,-24 26 481,28-26-65,-28 0-992,0 0-289,-28-53 32,28 28-95,-24-29-129,24-24-160,-27 24 0,27 1-97,0 0 97,27-1-64,-27 28-64,24 0 96,4 0 96,-2 26 128,1 26 32,-27-26 0,0 26 97,0 0 95,-27 1 64,1 0-288,-2-1 1,4-26-450,-3 27-319,0-27-706,27 0-1632,0-27-3236</inkml:trace>
  <inkml:trace contextRef="#ctx0" brushRef="#br0" timeOffset="14417.82">29935 8193 4388,'27'0'11146,"-27"0"-11146,0 0 1249,27 0 353,-2 27-161,2-27-320,26 0-576,0 0-385,-1 0-160,3 0-64,-4 0-449,3-27-640,-27 27-288,-27 0-161,27-25-1088,-27 25-2083</inkml:trace>
  <inkml:trace contextRef="#ctx0" brushRef="#br0" timeOffset="14604.83">30254 8034 5252,'-55'-25'2339,"29"25"-1987,26 0 961,0 0 961,0 25-352,0 2-320,0 26-353,26-26-352,-26 52-769,27-26-128,-27 26-160,28-26 96,-28 0-289,27-26 1,-3-2-289,-24 3-576,26-28-737,-26 0-1569,28 0-5253</inkml:trace>
  <inkml:trace contextRef="#ctx0" brushRef="#br0" timeOffset="14921.85">30438 7822 11627,'27'0'992,"-1"27"-863,-26 26 864,27-27 320,-27 27-577,27 27-447,-27-27-449,0 26-673,0 1 512,0-1 257,0-26 32,0 0 32,0-26 0,0-2 96,0-25-128,0-25-32,25-2-448,-25 1-129,27-1 513,-1 0 192,28 1 385,-29 0 736,2 26 64,26 26 0,-25 0-608,-4 1-385,3 26-256,-1-1-192,2-24-1121,-1 26-2979</inkml:trace>
  <inkml:trace contextRef="#ctx0" brushRef="#br1" timeOffset="25163.43">9210 4616 7431,'0'0'1345,"-27"0"-160,27 0-192,0 0-320,-26 0-97,26 0-31,0 26-225,26-26-128,-26 27 0,27 0 97,26-27 223,-1 26 97,2 1-65,52-27-128,0 0-191,26-27-161,0 27 32,26-26 0,2-1 96,26 0-64,-29 27-64,3-26 0,-1 0-32,-27 26-192,0 0-288,-27 0 63,0 0 97,-50 26-64,-2 0 128,-1 1 63,-25 0 97,0-1 32,-27 1 0,0 26 32,0-27 32,0 2-32,-27-3 96,27-25 1,-27 0 63,27 0 32,0 0 96,0-25-224,27-3-96,-27 2-64,27-27-96,-1 26 64,1 1-32,-2 26 0,29-27 95,-26 27 1,22 0-32,32 0 64,-30 27 32,28-27-64,-2 26 64,2-26 0,26 27 32,-1-27 128,28 0 193,-27 25 159,0-25-191,-27 0-65,0 28 128,-25-28-64,0 0-31,24-28 31,-24 28-128,-2-25 225,1-2-161,-26 1-64,25-1 160,-26-26-159,-26 27-33,0-2-224,0 3-833,-53-2-609,1 1-2017,-1 26-3428</inkml:trace>
  <inkml:trace contextRef="#ctx0" brushRef="#br1" timeOffset="25638.46">10771 5358 12940,'0'27'1025,"0"-27"-1217,27 25 1665,0 3-352,-1-2 128,26 2-64,2-2-384,24 26-513,-24-25-192,0 0-32,25-1-31,-52 26-33,23-52-385,5 27-255,-2 0-193,-26-27-513,-2 0-1376,-25 0-2787</inkml:trace>
  <inkml:trace contextRef="#ctx0" brushRef="#br1" timeOffset="25861.47">11299 5330 15246,'0'28'-32,"-24"-28"-224,24 27 864,-26 26 385,-1-27-288,-28 28 64,3 25-353,-1-26-288,26-1-64,-25 2-160,26-28 32,26 1-288,-27 0-545,27-1-288,27 0-193,-1-26-1184,26 0-2979</inkml:trace>
  <inkml:trace contextRef="#ctx0" brushRef="#br1" timeOffset="26063.49">11805 5677 10730,'52'0'3139,"-52"0"-2339,26 25 962,-26 2-673,0 0-288,0-1 128,27 28-545,-27-2-352,0-24-160,0-3-1121,0 2-2659</inkml:trace>
  <inkml:trace contextRef="#ctx0" brushRef="#br1" timeOffset="27707.58">17654 4696 5637,'0'0'1954,"-27"0"-1057,27 0 768,0 0-544,-26 0-224,26 0-288,0 26-289,0-26-160,0 27 32,0-2-32,26 3 65,26-2 191,-25 2-128,26-28-31,26 25-193,-24 2 32,22-27-96,31 0-128,-29 0-225,26 0-95,0-27 95,3 27 1,-29-25-353,0 25 353,-26 0 256,26 25 64,-53-25 0,28 27 32,-28-1-32,0 1 64,0 0 32,-26-1 0,0 0 128,0-26 193,0 0 511,-26 0-95,26 0-256,0 0-193,-26-26-32,26 0-127,0-1-161,0 0-161,26 1-191,0-1 128,1 2 32,28-3 64,-5 28 32,5 0 64,-2 0 160,-1 0 32,2 0-32,24 28-64,2-28-32,-1 0 32,0 25 65,2-25 31,-2-25 192,1 25 97,-28-28 127,28 2 65,-28-2-193,-26 3-95,1-2-161,1-26 96,-28 26-352,-28-25-192,1 24-128,1 3-193,-1-2-864,2 27-1314,-2 0-2978</inkml:trace>
  <inkml:trace contextRef="#ctx0" brushRef="#br1" timeOffset="28118.6">18449 5464 480,'0'0'12812,"26"28"-12876,-26-28 1377,51 26 65,-23 0-321,25 0 32,-1 28-353,2-28-447,24 1-321,2-2 192,-28 2-833,2-27 257,-2 27-834,-26-27-1248,1 0-2050,1-27-4036</inkml:trace>
  <inkml:trace contextRef="#ctx0" brushRef="#br1" timeOffset="28299.61">19005 5385 3459,'-28'25'8616,"1"3"-8648,0-2 929,1 2 672,0 24-256,-27 1-448,26 0-673,1-1-95,0 2-546,0-1-95,26-26-898,0-1-1889,0-26-5509</inkml:trace>
  <inkml:trace contextRef="#ctx0" brushRef="#br1" timeOffset="28623.63">19242 5624 6950,'0'0'5734,"27"0"-5702,-27 0 1313,26 0-448,0 0-33,-26 26 258,26-26-674,1 27-416,-27-2 0,0-25-128,0 27 128,0 0 32,0-1 0,-27 1 32,1 0-96,26-27 224,0 26 1,0-26 95,26 26 224,1-26-31,26 0-321,-27 0-160,27 0-64,-26 0-705,1 0-1056,-4 0-2884</inkml:trace>
  <inkml:trace contextRef="#ctx0" brushRef="#br1" timeOffset="35819.04">11035 6472 8968,'27'0'-288,"0"26"352,27-26 288,-3 0-96,30 0-31,-29 0 351,28 0-320,-1 0-832,1 0-3204</inkml:trace>
  <inkml:trace contextRef="#ctx0" brushRef="#br1" timeOffset="36403.08">18713 6365 11434,'52'27'160,"28"-27"-63,-28 0-1,28 0-96,-2 0-353,4 0 161,-4 0-1249</inkml:trace>
  <inkml:trace contextRef="#ctx0" brushRef="#br1" timeOffset="47821.73">3889 7610 256,'0'-26'5509,"0"0"-4388,28 0 801,-28-2 416,0 28-288,26-26-673,-26 26-320,0 0-320,0 0-321,0 0-384,27 0 161,-27 26 95,0 28-64,0 52 64,0-1-160,0 28-31,-27-1-1,27 2-64,0-56 0,0 2 0,0-28 32,0 2-64,0-54 0,0 0 192,0 0 96,0-27-448,-26-26-288,26 1 320,0-28 128,0 1-97,0-28 1,0 1-288,0 0 256,0 1 64,26-2 64,1 29 96,25-2 64,-25 28-32,26-3 64,-28 30-320,2 25 64,0 0 0,-1 0 64,1 52 64,25 28 0,-25 0 64,-1 25-32,-26 0-96,28 2 33,-4 0 63,3-29-128,-27-24 64,28-1 32,-1-1-160,-1-25-65,-26-1-287,0 1-673,0-27-1377,0 0-2563</inkml:trace>
  <inkml:trace contextRef="#ctx0" brushRef="#br1" timeOffset="47988.74">3995 8061 16912,'0'0'-481,"27"0"289,0 0 352,26-27 32,-1 2-32,1-3-128,26 28-993,-26-25-1729,-1 25-1250</inkml:trace>
  <inkml:trace contextRef="#ctx0" brushRef="#br1" timeOffset="48261.75">4763 7902 8968,'26'79'865,"-26"-51"-865,0-3 160,0 29 833,0-28-288,0 1-289,26-27 417,-26 27 576,0-27 0,-26-27-288,26 27-928,0-27-97,-26-26 128,0 26 0,-1-26-192,27 0-64,0 27 0,0-27 0,0 26 160,0 27-96,27-26-128,-1 26 0,0 0-545,0 0-1473,1 26-2242</inkml:trace>
  <inkml:trace contextRef="#ctx0" brushRef="#br1" timeOffset="48622.78">5134 7981 15534,'0'28'961,"0"-28"-1249,0 0 960,27 0 482,-27 0-610,26-28-352,26 3-96,-25-3 0,0 28-96,-1-26-192,-26 1 0,0-3-96,0 1-161,-26 27 33,-1-26-32,0 26 159,1 0 193,0 0 0,-27 26 0,26 1 96,27 1 160,-28 23 0,28-23 97,28 25 63,-1-28-64,0 2 32,25 0-95,-26-27-1,28 0-128,24 0-128,-24 0-449,-2-27-448,1 0-1121,2 2-2722</inkml:trace>
  <inkml:trace contextRef="#ctx0" brushRef="#br1" timeOffset="48989.8">5795 7849 13612,'0'0'0,"-26"0"225,-1 0 1376,2 28-768,-2-3-545,0 1-224,1 27 32,26 0-64,0-26 0,26 0-32,1-1 96,0-26-96,25 27 33,-26-27 63,1-27 0,0 1-32,-2-1 64,2 0-32,-27-26 0,0 28-32,0-29-96,-27 29 64,2-3-64,25 28 64,-27 0-96,27 0 32,0 28 160,27-3 385,-27 29-65,52-29 193,-26 28-129,28-26-63,24 0-289,-23-1-32,-4 1-192,3 0-224,-27-27-385,0 0-480,-27 0-2050,0 25-10442</inkml:trace>
  <inkml:trace contextRef="#ctx0" brushRef="#br1" timeOffset="50229.87">3889 8670 8488,'-27'27'1505,"3"-27"-1249,24 27 737,-27-27 64,27 0-416,27 0 576,24 0-32,3 0-416,52 0-417,26 0-64,54 0 129,-30-27 31,58 27 161,23 0-353,2 0-160,1-27 0,-3 27 96,-26 0-96,-25-26 161,0 26-1,-81-27-128,0 27-32,-26-25-128,-26 25 64,-25 0-128,-28 0-1377,-28 0-1602,-25 0-6502</inkml:trace>
  <inkml:trace contextRef="#ctx0" brushRef="#br1" timeOffset="55197.15">3783 9862 15726,'-53'0'769,"53"0"-481,0 0 833,0 0 513,0 0-993,0 0-481,0 0 192,53 27 193,-25 0-193,23-1 32,4 0-31,-2 27-1,-1-26-160,28 26-96,-1-26 96,-26 25-128,26-26-31,-25 2 63,-3-2-96,4 0 0,-29-26 0,-2 27-129,4-27-191,-28 25-96,27-25-161,-27 0-576,0 0 288,0 0-448,0-25-1442,0-2-3266</inkml:trace>
  <inkml:trace contextRef="#ctx0" brushRef="#br1" timeOffset="55459.17">4523 9782 12780,'0'0'1313,"0"27"-1313,-24 0 352,-2-1 1506,-1 1-641,-28 26-608,3 1-257,-1 24 128,1-24 1,-1 24-225,-26-24-224,26-1 128,-1-28-224,2 30-32,26-30-673,-2-25-512,28 27-1089,0-27-2338</inkml:trace>
  <inkml:trace contextRef="#ctx0" brushRef="#br1" timeOffset="56958.25">5690 9862 11274,'0'0'6182,"0"0"-6022,27 27 257,-2-27 1056,2 0-480,26 27-288,-26-27-545,51 26-96,-24-26-96,-2 0-192,-26 26-673,29-26-513,-55 0-1056,27 0-2403</inkml:trace>
  <inkml:trace contextRef="#ctx0" brushRef="#br1" timeOffset="57079.25">5795 10128 13004,'0'52'1826,"54"-52"-1538,-29 26-160,55-26-32,-25 0-320,-5-26-2467</inkml:trace>
  <inkml:trace contextRef="#ctx0" brushRef="#br1" timeOffset="57751.3">7171 9570 3971,'0'-78'7656,"0"51"-6696,0-26 706,-26 26 128,-1 2-801,-25-2-481,25 0-384,-26 27-288,26 0-96,2 27-321,-2 25-159,1 1 95,26 27 225,0-1-193,0 1-480,26 0 192,1 25-160,-2-25-416,2-1 288,0-26 960,-27 1 225,0-28 225,0 0 127,-27 0-32,-25-26 161,-1 0-738,-1 0 161,29-26 897,-2 26 448,27-26-320,0 0-288,27-1 448,-2-26 64,29 26-256,-1 2-641,26-3-256,-26 2-32,26 0-416,2-1-1282,-2 0-1505,-26 27-353,-28-26-672</inkml:trace>
  <inkml:trace contextRef="#ctx0" brushRef="#br1" timeOffset="58075.32">7490 10021 6470,'0'27'4228,"0"-1"-3396,0-26 322,0 27 351,-27-27-128,27 0-288,-26 0-384,26 0-225,-27-27 1,27 27-33,0-26-256,0-26-127,27 24-65,-1-24 0,1 25-65,-2-26 33,29 26-32,-28 0 64,26 2-32,-25 25-96,0 0-160,-1 0-545,2 25-768,-28 29-1538,24-28-1698</inkml:trace>
  <inkml:trace contextRef="#ctx0" brushRef="#br1" timeOffset="58364.33">8045 9862 11242,'-26'0'3972,"0"0"-3972,-1 27 128,0 0 865,-1-1-224,4 0-321,24 2-384,24-3-32,4 2 160,-1-27-192,0 0 225,25 0-1,1 0 128,-26-27-64,-1 2 129,1-29-33,-27 28-128,0-1-31,0 0-193,-27 1-289,1-1-864,-1 27-993,27 0-2146,-27 0-5861</inkml:trace>
  <inkml:trace contextRef="#ctx0" brushRef="#br1" timeOffset="58624.35">8285 9996 9352,'50'52'1218,"-23"-26"191,-27-26 801,28 27-865,-28-27-416,0 0 128,0 0-96,0-27-769,0 1-192,0-1 0,0-26-96,27 27 0,-1 0-96,-2-1 160,4 0 96,-1 27-32,0 0 288,-1 27 129,0 0-289,0-1-32,-26 28-64,27-29-256,-27 2-449,27-1-288,-27-26-576,26 0-1442,-26 0-3203</inkml:trace>
  <inkml:trace contextRef="#ctx0" brushRef="#br1" timeOffset="58797.36">8733 9782 992,'26'-25'15055,"1"25"-14767,0 0 897,25 0 737,1 0-449,2 0-672,-31-27-481,30 27-288,0-28-256,-29 28-833,-25-25-480,27-2-1122,-27 1-2530,-27-1-6212</inkml:trace>
  <inkml:trace contextRef="#ctx0" brushRef="#br1" timeOffset="58970.37">8918 9360 11627,'0'52'1665,"28"1"-288,-28 0 1154,0 26-289,0 26-737,0-25-544,0 27-640,27-28-257,-27-26-128,24 0-289,4 1-576,25-28-192,-1-26-1153,1 0-2659</inkml:trace>
  <inkml:trace contextRef="#ctx0" brushRef="#br1" timeOffset="59302.39">9475 9782 16079,'-54'0'224,"30"0"1089,-4 27 417,1 0-1090,0-1-319,1 28-193,26-2-160,0-24-32,0-3-160,26 2-65,1-1-127,28-26-33,-31 0-31,2-26 128,2-1-161,-1 2 289,-27-3 224,0 2-32,0 0-64,0-1 0,0 0 288,0 27 160,0 0 1,0 27 127,0 0 33,0 25-449,27-24-64,-3-3-193,30 2-511,0-1-321,-2-26-545,1 0-1024,26 0-417,-26-26-2178</inkml:trace>
  <inkml:trace contextRef="#ctx0" brushRef="#br1" timeOffset="59670.41">10058 9916 864,'0'-54'5061,"0"28"-2691,-27-1-544,-1 27-256,-25 0 95,1 27-352,-1-1-640,26 28-64,2-28 127,-2 28-223,27-2-321,27-26-32,-2 1-64,28 0-32,-26-27 64,25 0-96,-25-27 65,27 0-130,-27 1 162,-27-1-161,24 2 128,-24-3-289,0 2-191,0 0-160,0 26 127,-24 0-31,24 26 288,0 0 160,24 54 352,-24-27 289,0 26-225,0 1-96,0-2-63,0 2-193,0-26 64,-24 24 0,-31-50 288,29 26 289,-26-54-32,-2 25-385,1-25-96,1-25-288,-1-3-385,26 2-640,2-27-1537,25 0-4677</inkml:trace>
  <inkml:trace contextRef="#ctx0" brushRef="#br1" timeOffset="59987.43">10058 10206 6342,'79'0'4804,"-26"-26"-2562,-1 0 577,1 0-641,1-28-769,-29 28-63,2-1-193,-1 2-353,-26-3-287,-26 2-161,-26 0-224,-2 26-160,1 0 32,1 0-32,-1 26-64,25 0 0,1 2-32,27 24 32,27 1 96,27-26 0,-2 25 0,28-26 96,-26 2-64,24-2 64,1-26-96,-26 0 64,2-26 0,-3 26-96,-25-28-384,26 28-1762,-53-26-7207</inkml:trace>
  <inkml:trace contextRef="#ctx0" brushRef="#br1" timeOffset="60485.45">12015 9597 16495,'-26'0'961,"0"0"-833,52 27 1153,0-1 65,1 26-353,26-24-97,-1 24-575,30 2-193,-32-1-96,32-26-32,-30 25 0,1-24-449,-1-28-543,-25 25-258,-1-25-351,1 0-1570,0 0-3972</inkml:trace>
  <inkml:trace contextRef="#ctx0" brushRef="#br1" timeOffset="60659.46">12466 9757 13741,'-53'0'1473,"1"0"-1441,25 25 352,-1 29 385,-25-28 192,1 28-160,-2-2-97,28 1-255,0-26-289,0 26-192,-1-26-641,27-1-2274,27-26-10313</inkml:trace>
  <inkml:trace contextRef="#ctx0" brushRef="#br1" timeOffset="61386.51">13497 9782 12139,'-51'0'2819,"24"0"-2787,-1 0 64,2 0 64,-1 0-32,2 27-160,-2 26 32,0-26 96,27 26-96,0-27 64,0 27-32,27 0 64,0-26 0,-2 0 225,28-27 31,2 0 32,-4-27-127,-23-26-33,25 1-64,-28-2 32,2-26 161,0 27 31,-27-26-160,-27-1 32,0 27 65,2-26-129,-28-1 96,25 27-96,-23 28 225,24-2-129,-1 27-256,2 27-128,-1-2 32,27 28 224,0 27-192,0-1 256,27 1-128,-1 25 64,29-25-31,-4-26-129,3 26 32,-2-28-161,2-26-447,-1 28-641,-26-54-1250,25 0-5508</inkml:trace>
  <inkml:trace contextRef="#ctx0" brushRef="#br1" timeOffset="61704.52">13894 9889 16431,'0'27'224,"0"-27"65,27 26 319,-27-26-159,26 0 319,2 0 33,-1-26-481,-3-1-224,4 0-32,-1 1 161,-27-1-161,0 0-96,0 2 0,-27-2-64,-25 27 0,25 0 31,-27 0 33,27 27 129,3-2-130,-4 2 1,28 26 64,0 1 1,28-28-162,23 28-127,30-29-160,-29 2-481,28-27-32,-1 26-480,-26-26-801,-1-26-1570</inkml:trace>
  <inkml:trace contextRef="#ctx0" brushRef="#br1" timeOffset="62027.54">14345 10154 12139,'0'159'224,"0"-79"-672,0-28 1441,26 1 1121,-26-26-353,0-2 33,0-25-545,0-25-384,0-2-513,0-26-63,0 1-225,-26-28-96,26 1 0,0-1-353,0 0-447,0-26 63,0 54 384,26-2 193,26 28 224,-25 26 128,0 26 193,-1 1 159,2 26-223,-28-27-33,0 27-128,0-26-32,-28-1 192,2 1-128,-1 0-256,0-27-480,2 0-385,-2 0-993,27-27-1986,0-26-4612</inkml:trace>
  <inkml:trace contextRef="#ctx0" brushRef="#br1" timeOffset="62187.55">14531 9809 12619,'79'0'3171,"-26"0"-2466,-29 0 1281,31 0-513,-2 0 65,-1 0-417,28-27-641,-53 27-352,-2-25-224,2 25-448,0-27-641,-27 27-833,-27 0-1954,27-28-3235</inkml:trace>
  <inkml:trace contextRef="#ctx0" brushRef="#br1" timeOffset="62366.56">14742 9438 11498,'27'80'865,"-27"-28"1505,26 2-31,-26 24-706,0 29-544,27-27-865,-27-1-192,25 1-352,2 0-352,0-28-578,26-26-1248,-28 2-2659</inkml:trace>
  <inkml:trace contextRef="#ctx0" brushRef="#br1" timeOffset="62698.58">15138 9360 18417,'0'132'0,"28"-27"64,-28-25 545,0 25-225,0-25-128,0 0-192,27-1-64,-1-26-160,0-26 160,0-27 64,1 0-224,0 0-288,-1-53 127,0 26 289,-26-26-32,26 27-288,1 0 416,0-1 512,-1 27 417,-26 27 32,26-1-256,-26 28-256,26-29-161,-26 28-64,27-26-320,-27 0-192,27-1-961,-27-26-993,-27 0-3139</inkml:trace>
  <inkml:trace contextRef="#ctx0" brushRef="#br1" timeOffset="63383.61">11989 9968 6758,'-26'0'865,"26"0"-481,-26 0 1378,26 0-449,-27 0-288,27 0 480,0 0 33,0 0-193,0 0-320,0 0 128,0-26-32,0 26-256,0 0-352,53 0 95,-27 26-191,54-26-129,-2 0-192,4-26-64,23 26 32,0 0-160,-26 0 32,1-26-385,-27 26-191,-27 0-129,0 0-192,-26 0-608,0 26-449,-26-26-417,0 0-543,0 0-2820</inkml:trace>
  <inkml:trace contextRef="#ctx0" brushRef="#br1" timeOffset="63969.65">12493 9677 6662,'-27'0'1217,"27"0"-608,0 0 1697,0 0-192,0 0-545,0 0-320,0 0-352,0 25-448,-27 3-65,-27-1-96,30 25-31,-31 1-33,2 1 32,1-2-64,-2 28-160,2-27 32,26-26-32,-1 25 32,0-52-64,27 26-32,0-26-256,0 0-321,27-26-864,0 0-1634,-1-27-3363</inkml:trace>
  <inkml:trace contextRef="#ctx0" brushRef="#br1" timeOffset="64235.67">11963 9624 11691,'-26'-27'1505,"26"54"-1025,0-27 1186,26 53-289,0-28-256,27 30-192,0-3-448,-1 28-193,30-27-128,-5 1 96,2-2-31,2 1-193,-2 0-257,1-27-191,-54 0 0,0 2-161,0-28-544,-26 0-1409,-26 0-3172</inkml:trace>
  <inkml:trace contextRef="#ctx0" brushRef="#br1" timeOffset="66374.79">6881 10684 10473,'0'0'609,"0"0"-545,0 0 384,0 0 97,0 0 128,26 26 31,1-26-287,-2 0-65,2 0-128,0 0 32,26 0-63,-25 0-97,23 0 0,3 0-32,25 0-64,-26 0 32,26 0 32,1 0-32,-1 0-32,-1 0 0,30 0 32,-2 0 0,-1 0 32,27 0-64,0 0-32,0 0 32,28 0-64,-1 0 32,1 0-96,-4 0 160,4 0-64,25 0 32,2-26 96,-3 26-64,1 0 64,26 0-96,2 0 32,-29 0-64,29 0 32,-2 0 32,2 0-64,25 0 32,-28 0 0,30 0 0,-2 0-32,-28 0 32,56 0 32,-26 26-32,-3-26 32,0 0-64,1 0 128,2 0 32,-2 0 32,-27 27 65,1-27 63,0 0 0,-27 0-128,-1 0-64,3 0-96,-28 0 0,-27 0-512,-27 0-801,-26 0-1538,-53 0-6726</inkml:trace>
  <inkml:trace contextRef="#ctx0" brushRef="#br1" timeOffset="69035.93">4313 12088 10634,'0'-52'1729,"0"52"-768,-27 26-1185,27 26 416,0 28 609,0 26 32,0 54-321,0 24-256,0 2 1,0-27-97,0 0 64,27-53 160,-1-26 33,-26-1-353,0-52 256,0-1 0,0-26 97,0-26 448,0-1-769,0 0-192,0-51 32,28 24-65,-4-24-127,3 23-384,28 2 159,-29 27 417,26 0 96,2 26 160,-2 26 65,1 28 63,-26-2-128,-1 1 96,-26 26-224,26 1-128,-26 0-448,0-2-609,26 2-1602,1-26-2049</inkml:trace>
  <inkml:trace contextRef="#ctx0" brushRef="#br1" timeOffset="69438.97">5319 13176 17200,'-26'0'288,"-1"25"-608,0 28 320,1 27 384,26-28 33,0 28-193,0-1-192,26-26-32,1 1 0,52-28-32,-26 0-32,2-26 160,22-26 64,-22-27-64,-3 0 160,-26-26-96,1 26-31,-27-1-97,-27 2 96,-27-2-160,3 28 0,-30 0-32,29 52 128,-28 0 128,1 2-160,52-2-64,1 26-160,0-25 96,52 0 31,0-1 162,28 1-65,24-27 96,4 0-96,-32 0-256,32 0-353,-30-27-608,28 27-1890,-28-53-4516</inkml:trace>
  <inkml:trace contextRef="#ctx0" brushRef="#br1" timeOffset="69698.98">6087 12353 15342,'-28'-53'577,"2"53"-449,2 0 416,-31 53 801,28 0-416,1 26-416,26 1-289,-27 27 192,27 25 353,0-26-545,27 0 225,-1-1-385,28 2 128,-2-55-256,29 2-224,-2-2-1,1-52-415,-28 0-481,28 0-1538,-28-26-4163</inkml:trace>
  <inkml:trace contextRef="#ctx0" brushRef="#br1" timeOffset="69878.99">6457 12936 14125,'0'0'1409,"26"26"-1473,-26-26 1313,54 27 545,-29 0-577,28 25-864,-25-24-257,23-3-192,30 2-321,-29 1-704,2-3-1249,-1-25-2178,-28 0-5350</inkml:trace>
  <inkml:trace contextRef="#ctx0" brushRef="#br1" timeOffset="70047">6802 12857 3683,'-81'53'12043,"54"-1"-11914,-24 28-65,23-1 768,2-24 225,-1 23-961,27-24-1024,0-28-802,27 0-704,-1-26-2179</inkml:trace>
  <inkml:trace contextRef="#ctx0" brushRef="#br1" timeOffset="70313.02">7013 12221 18961,'53'53'-64,"-25"-1"96,-4 2 801,29 26 641,2 0-289,24 24-481,-26-24-319,-1 0 31,-25 26-192,-1 0-63,1-26-161,-27 25 64,0 2-161,-27-2 1,1-25-64,-1-28-416,0 1-481,-25-26-417,26 0-1216,-29-27-6823</inkml:trace>
  <inkml:trace contextRef="#ctx0" brushRef="#br1" timeOffset="71063.06">8285 12910 14509,'-28'-28'1538,"1"28"-513,27-25 480,0 25 257,27 0-801,1 0-129,22 0-447,5 0-193,22 0-192,-22 25-160,-2-25-513,-1 0-1281,2 0-864,-28 28-3108</inkml:trace>
  <inkml:trace contextRef="#ctx0" brushRef="#br1" timeOffset="71213.07">8522 13016 16879,'-27'80'1346,"27"-55"-1282,27 2 32,0 1 577,25-28 63,1 0-576,0 0-576,26 0-641,0 0-480,-26-28-1346,26 1-3107</inkml:trace>
  <inkml:trace contextRef="#ctx0" brushRef="#br1" timeOffset="71661.09">9607 12485 15951,'-26'-52'384,"-26"52"-448,25 0 192,-28 27 288,5 25 33,22 28-353,1-28-96,27 54 0,0-26 0,27 26-160,1-26 32,50 0 32,0-28-161,30-24 225,-3-3 32,27-25 64,-27-25 225,-26-3-97,29-24 128,-56-2 257,1-26-129,-26 28 97,-27-28-65,0 0-256,-53 2-160,-1-2-96,-52 0-32,0 28 32,-26 25 96,0 27 64,0 27 193,27 25-321,24 1-128,29 0 96,25 1 0,54-2-1,1-26 98,22 28 95,56-1 32,-25-28-128,51 3 96,-27-28 0,1 0-288,-1 0-224,-24 0-609,-29-28-1570,2 28-5828</inkml:trace>
  <inkml:trace contextRef="#ctx0" brushRef="#br1" timeOffset="72122.12">11010 12936 11787,'-53'26'1217,"26"1"-1409,0 0 576,2 25 1538,-2-24-1218,1 24-671,26-24-66,26-3 33,26 2 65,2-1-1,-1-26 160,-1-26 513,29 26-1,-57-27 225,31-26-32,-55 26-96,0 2-129,0-29-287,-55 28-161,3-1-224,-28 0-32,2 27 64,24 0-128,-24 0-96,24 0-513,2 27-832,26-27-1826,-1 0-10891</inkml:trace>
  <inkml:trace contextRef="#ctx0" brushRef="#br1" timeOffset="72887.16">12306 12698 16399,'-27'26'1698,"1"-26"-1634,26 0 608,26 0 898,29 26-97,24-26-800,1 0-449,-2 0-96,28 0-128,-26 0-128,-2 0-416,-23 0-802,-4 0-640,-23-26-1953,-2 0-4549</inkml:trace>
  <inkml:trace contextRef="#ctx0" brushRef="#br1" timeOffset="73031.17">12651 12512 13869,'-26'53'1601,"-1"0"-1537,27 1 1217,0-2 673,0 28-705,0-2-768,27-24-417,-1 26-1409,0-28-2627</inkml:trace>
  <inkml:trace contextRef="#ctx0" brushRef="#br1" timeOffset="73702.21">13894 12565 15470,'0'-53'352,"-24"26"-448,24 2 32,-28-2 609,-25 27-161,26 0 33,-25 0-353,-1 27 32,-1 25 64,29 28-32,-2 0 0,1-2-192,26 29 160,26-28-64,26 1-32,28 0 32,-1 0 128,29-55-160,-3 28 64,1-53 65,-1 0 95,27-26 256,-27-26-159,-25-3-97,-1-24-160,-24 26 64,-29-26 96,-26-1-96,-26 0-64,-56 28-32,4-28-160,-28 2-96,-26 23 96,27 30 128,-27 25 192,24 0-64,3 25-96,53 30 0,-2-3 96,54 0-32,27 2 97,25-28 63,28 27 64,-1-26-224,26-1-32,-24 1-96,25-2-448,-28-25-385,2 0-1121,-1 28-3203</inkml:trace>
  <inkml:trace contextRef="#ctx0" brushRef="#br1" timeOffset="73933.22">15111 13042 7078,'27'26'10090,"-27"2"-9930,0-3 448,0 30 674,0-30-514,-27 28-287,27 1-289,0-2-288,0-26 0,0 1-417,27 0-191,-27-27-930,28 0-2882</inkml:trace>
  <inkml:trace contextRef="#ctx0" brushRef="#br1" timeOffset="74185.24">15589 12804 16591,'28'53'961,"-4"-28"-512,29 29 896,-25-28 256,51 28-416,-26-2-384,0-24-384,26 24-257,-26-24-64,-1-3-128,2 28-32,-2-53-641,2 26-960,0-26-225,-30 0-1409,4-26-10506</inkml:trace>
  <inkml:trace contextRef="#ctx0" brushRef="#br1" timeOffset="74380.25">16197 12750 17552,'-24'27'929,"-4"26"-897,1-1 609,-26 2 1345,1-1-1026,-2 26-799,2 1-33,-1-27-128,0 26-801,25-25-576,4 25-385,24-26-2274,0-1-6950</inkml:trace>
  <inkml:trace contextRef="#ctx0" brushRef="#br1" timeOffset="76752.39">16065 14049 14445,'-26'0'641,"26"27"-769,0-1 320,0 26 801,0 28-128,0 26-33,0-25-31,26-2-352,27 1-1,2-28-192,-5 1-64,5 0-128,24-27 33,-26 0 31,26-26-128,-26 0-321,-26 0 97,25-26-929,-26 0-480,-26 0-1378,0-28-3011</inkml:trace>
  <inkml:trace contextRef="#ctx0" brushRef="#br1" timeOffset="77042.4">15722 14473 16431,'-55'-27'833,"55"2"-705,0-28-64,27-1 32,1 1 64,-1 0 161,25-1-225,-26 28 0,28 0-128,-28 0 64,0-1-128,27 27 64,-26 0-32,-1 0 32,26 0 64,-25 0-64,0 27 160,1-1-32,22 0 0,-22 27-256,26-26 96,-2-27-481,-26 26-128,28-26-864,-2 27-1730,-26-27-7944</inkml:trace>
  <inkml:trace contextRef="#ctx0" brushRef="#br1" timeOffset="77474.43">17203 14368 8744,'-26'-107'3299,"26"54"-3139,0 26 256,0 27 641,0 27-64,0 26-32,26 26-288,-26 2-64,27 24-161,-27 1-288,28 0-128,-28 0-64,24 0-128,3-27-641,27-26-1313,-27-26-2114</inkml:trace>
  <inkml:trace contextRef="#ctx0" brushRef="#br1" timeOffset="77935.45">17811 14738 14862,'-78'26'96,"51"0"-192,-25 28-65,25-1 129,-26 0 0,53-2-32,0-23 0,27-1-64,-1-1 160,26-26 96,-25 0-32,26-26 161,-26-1-193,-2-1 32,-25 3 0,27-29-384,-27 29-962,0-2-1280,0 1 192,0 26 1793,0 0 257,0 0 320,0 26 192,0 1 193,27 26 544,-27-27 320,0-1 32,28 3-96,-28-1 128,0-27-224,0 0-64,0 0-320,26-27-481,-26-1-192,24 3-544,3-1 352,1-2-449,-1 3 97,-1 25 288,1 0 160,-27 25 192,25 3 96,2-2-96,-27 27-192,27-26 32,-1 26-288,1-26-577,-2-2-929,2-25-1120,26 0-3044</inkml:trace>
  <inkml:trace contextRef="#ctx0" brushRef="#br1" timeOffset="78288.47">18421 14976 10345,'-54'0'1730,"29"0"-1602,-2 0-128,1 25 96,-1 3 321,27 25-129,0-26 0,27 25-192,-1-25 64,1-27 0,25 26 417,-25-52-193,27 26-127,-30-52 31,3 25 224,1-26 257,-1-27-32,-27 1-161,-27-1 33,-1 27-353,1-26-160,-23-1 0,22 1-96,-26 53-96,29-1 160,-2 0-128,1 54-32,26 0 128,0 26 160,0 26 129,26 1 63,1 25 193,-2-25-449,29-1-32,24 1-96,-23-54-320,24 1-449,-26 0-384,0-27-1602,-27 0-4452</inkml:trace>
  <inkml:trace contextRef="#ctx0" brushRef="#br1" timeOffset="78974.51">20062 14870 16047,'0'-53'-321,"0"26"-31,-27 1 320,27 0 64,-26 26 160,-26-26 225,25 52-193,0 0 0,27 27 0,-26 0-224,26-1 0,0 2-64,0-1-288,53-26-65,-26-1 97,51-26 256,-23 0-32,-4-26 448,3-1-159,0-26 31,-30 27 96,-24-27-64,0 0-64,0 26-288,0 0-128,0 27-256,-24 0-65,24 0 161,-27 54 96,27-28-513,27 26 128,-27-24 417,24-2 192,4-1 96,-2 3 256,1-28 865,-27-28 385,0 28-321,0-25-352,0-29-353,0 29 65,-27-28-129,27 26-704,0-26 576,0 27-352,0 0-160,27 26-160,0 0 95,-2 0-95,2 0-224,-1 0-449,1 26-961,25 0-1377,-25 0-3620</inkml:trace>
  <inkml:trace contextRef="#ctx0" brushRef="#br1" timeOffset="79522.54">20697 14976 13036,'-27'25'672,"27"-25"-543,0 0 960,27 0 256,-1-25-608,2-1-129,-1-27 161,25 26-289,-25 1-159,-1-28-193,-26 54-96,-26-26-96,-1 26-417,-1 0 289,4 26-32,-31 1 224,29 26-160,-1-1 160,27 2-96,0-1 96,27-26 0,-1 26 32,29-53 32,24 27-160,-26-27 96,26 0-32,-26 0 64,-28 0 128,29-27 96,-28 0-32,-26 27 33,0-26-386,-26 26-447,-1 0-161,0 0 609,2 0-64,-28 0 128,26 26 32,0 1 32,27 0-192,0-2 160,27-25 32,0 27 64,-1-27 0,26 0-32,2 0 0,-28-27 0,1 27 128,-2-25 32,2 25 128,-27-27 1,0 0 223,0 27-320,27 0 161,-27 0-65,28 27-32,-2-27-416,25 27 417,4-2-386,-2-25 1,-1 0-544,1 0-770,-1 0-2273,-25-25-10473</inkml:trace>
  <inkml:trace contextRef="#ctx0" brushRef="#br1" timeOffset="102053.83">9157 2921 8712,'-27'0'416,"27"27"161,0-27 63,0 25-448,-25 28-159,25 1-1,0 24 160,-27 2 288,27 0 289,0 26-96,0 27-97,0-28-352,0 27-96,-27-25-96,27-2 33,0-25 31,-26 0 128,26-1 96,0-26-160,0 1 97,0-28 31,0 26 32,-28-24-32,28-2-31,0 0-129,0 1-64,0-27 96,28 25-32,-28-25 64,0 28-32,0-28 129,0 0-33,0 0 0,0 0 161,0 0-289,26 0 64,-26 0-160,0 0 160,27 0-160,-27 0 128,0 0-128,27 0 64,-27 26-64,25-26 0,2 0 97,-1 0-129,28 0 128,-28 0-96,26 0 32,2 0 0,-2 0-64,29 0 32,-30 0 32,30 0 128,-2 0-256,26 0 128,-25 0 0,25 0-64,1 0 32,27 0 0,-26-26-32,26 26 0,-1-28-32,-27 28 32,27 0 0,0-25-64,0 25 160,2 0-32,-2-27-96,0 27 0,28-26 64,-28 26-32,0 0 0,0-26 32,0 26-32,1 0-32,-1 0 0,0 0 32,-27 0-32,27 0 32,-26 0 32,2 0-32,-3 0-32,0 0 96,1 0-160,-1 0 32,-24 0 64,25 0 0,-26 0 0,-28 0 0,29 0 0,-30 26 64,3-26-160,-27 0 32,25 0 32,-25 0 32,-1 0-64,-26 0 64,27 0 0,-27 0-128,25 0 32,-25 0-32,0 0-97,0 0 129,0 0 32,0 0-32,0 0 0,0-26-96,0 26 96,0 0 32,-25-28 64,25 2-96,0 26 96,-27-26 64,27 0-32,0-28 32,-26 28-64,26-1 0,-27-26-32,27 1 96,-28-2 0,28 1-160,-24-26 64,24 26 128,-27-26-128,27 25 0,0-25 32,0 26 64,0 1 320,0-28-448,0 26 96,0 2 0,27 26-32,-27-28 0,0 26 96,24 3-192,-24-2 96,0 2 96,0-3-64,0 28-32,0-27 0,0 27-128,-24-26-128,-3 0 160,-1 26-64,2-26 0,-25 26 95,-30-27 65,2 27 0,-28 0-32,1 0 0,-26-27 32,0 27 0,0 0-64,-52 0 128,24 0-64,-52-26 64,1 26 33,-2-27-1,-25 27-96,0-25 96,0 25 128,25-27-96,-24 27-32,-1 0 417,25 0-449,2 0 128,-26 0-160,24 27 64,29-27-64,25 25-96,-1 2-64,55-27-192,-2 0-834,55 26-1440,25-26-3396</inkml:trace>
  <inkml:trace contextRef="#ctx0" brushRef="#br1" timeOffset="103344.9">17654 2868 8391,'-27'-27'97,"1"27"1056,26 0-993,0 0-352,0 0-545,0 27 833,0 53 96,-27-2 257,27 28-1,-27 0 97,27 54 223,-25-28-31,-2 0 0,1 28-129,-1-28 1,-1-26 63,28 0-159,0-27-97,0-26-95,0 1-161,0-2 32,28-26 0,-28 2-32,27-2-96,26 0 129,-1-26-65,1 0 32,-1 0-128,28 0-96,26 0-32,-1-26-96,28 26-33,-1-26 33,27 26 0,1-28 32,25 28-257,-27-26-255,27 26 319,2 0 33,-3-26-96,-26 26 63,2 0 33,-28 26 64,0-26 192,0 0 64,-50 0 0,-4 0 0,-24 0 128,-2 0 96,-26 26-32,-26-26 33,27 0 351,-27 0 609,-27-26-704,27 26-321,-26-26 96,26 0 128,-27-28-127,27 1-129,-25 0-96,25-26-64,0-1-192,0-27 192,0 3-1,25-2-63,2-1-160,-1 28 128,1-1 128,0 28 0,-2-1-32,2-2-32,-1 30 0,-26-2 0,27 2 64,-27-3 32,0 28-96,0-27-96,-27 27-97,1-26-287,-53 26-129,-1 0 129,-53-26 448,1 26 192,-79 0 672,-2-26 129,-25-1 128,1 27 64,-55-27 64,28 1-608,-1 26-1,27-27-159,25 27-193,81 27-288,27-27-288,26 0-641,52 26-1698,27 1-3747</inkml:trace>
</inkml:ink>
</file>

<file path=ppt/ink/ink13.xml><?xml version="1.0" encoding="utf-8"?>
<inkml:ink xmlns:inkml="http://www.w3.org/2003/InkML">
  <inkml:definitions>
    <inkml:context xml:id="ctx0">
      <inkml:inkSource xml:id="inkSrc0">
        <inkml:traceFormat>
          <inkml:channel name="X" type="integer" max="32767" units="in"/>
          <inkml:channel name="Y" type="integer" max="25399" units="in"/>
          <inkml:channel name="F" type="integer" max="32767" units="dev"/>
        </inkml:traceFormat>
        <inkml:channelProperties>
          <inkml:channelProperty channel="X" name="resolution" value="4096.38672" units="1/in"/>
          <inkml:channelProperty channel="Y" name="resolution" value="5080.81592" units="1/in"/>
          <inkml:channelProperty channel="F" name="resolution" value="0" units="1/dev"/>
        </inkml:channelProperties>
      </inkml:inkSource>
      <inkml:timestamp xml:id="ts0" timeString="2011-09-30T05:25:38.199"/>
    </inkml:context>
    <inkml:brush xml:id="br0">
      <inkml:brushProperty name="width" value="0.05292" units="cm"/>
      <inkml:brushProperty name="height" value="0.05292" units="cm"/>
      <inkml:brushProperty name="color" value="#0000FF"/>
    </inkml:brush>
    <inkml:brush xml:id="br1">
      <inkml:brushProperty name="width" value="0.05292" units="cm"/>
      <inkml:brushProperty name="height" value="0.05292" units="cm"/>
      <inkml:brushProperty name="color" value="#00FF00"/>
    </inkml:brush>
  </inkml:definitions>
  <inkml:trace contextRef="#ctx0" brushRef="#br0">18876 3636 12748,'-52'0'993,"52"0"192,0 0-385,0 0-95,0 0 32,27 0-257,-2 0 193,2 27-321,26-27-64,-25 0-63,23 27 63,4-27 32,23 0-128,-24 0-31,24 0-33,-24-27-128,-1 27 32,-1 0-32,-25-27-321,-1 27-63,2-28-289,-4 28-736,3-25-32,-27 25-513,0 0-1473,-27-27-3620</inkml:trace>
  <inkml:trace contextRef="#ctx0" brushRef="#br0" timeOffset="245.01">19354 3476 7559,'-27'0'2018,"0"-26"-673,27 26-737,27 0-383,-27 0 768,27 0-129,-1 0-351,26 0-129,-25 0-31,26 26-1,-1 1-32,3-27-128,-28 28-63,23-3-65,-22 2 64,-1-2-64,0 3-32,-27-1 96,0 26 0,-27-27 64,0 0-192,-25 28-64,-29-28-128,2 28-224,26-2-1698,-26 1-7047</inkml:trace>
  <inkml:trace contextRef="#ctx0" brushRef="#br0" timeOffset="8336.47">3791 8195 2274,'0'0'2498,"0"0"-2018,0 0 321,0 0 1025,0 0 0,0 0-481,0 0-480,0 0-321,0 0-63,0 0-289,0-28-64,0 28 0,0 0 128,27 0 161,-27-27 95,0 27 129,0-26-129,0 26-127,24-27-97,-24 0-96,0 2-96,26-2-32,-26-26-32,28 26 0,-28-25 65,27 26-33,0-28 32,-27 28-32,25-26-32,2-3 0,-27 2 0,26 27 0,1-27 32,0 26 0,-2-26 64,2 1 0,-27-1 64,26-1-31,1 28-33,0-26-96,-2-2 224,2 2-96,-1-2-96,1 2-64,-27 0 32,52-3 0,-25 2 0,1 1 0,25-2 0,-29 1 128,4-26-31,25 25-97,-26 2-32,-2 0 64,29-2 32,-28 1-128,1 28 32,-2-30 96,29 2-192,-28 1 64,2-2 32,23 28 32,-24-28-256,27 2 256,-27 26 0,-3-28 512,4 28-448,25 0-96,-26-28 0,25 28 64,1-27-160,-1-2 160,28 3-32,-28 0-64,2-1 64,0 26 0,-2-26-32,-25 26-32,26-25 64,-1 26-32,2-28 32,-2 28-32,1-26 0,0 24 32,-1-26-32,3 29 32,-2-28-32,-1 26-32,2 0 0,-2 1 0,1 0 0,0-2 64,-1-24-32,28 26 0,-28 0-32,3-2 32,-4 2 32,30-26-32,-29 25 32,1 0-32,26 1 0,-26-1 0,29-26 32,-5 27-64,2 0 0,2-28 0,-29 28 32,28-1 0,-28 0 32,28 2-32,-28-2-32,28-1 32,-28 3 32,29-2-32,-2-25-32,-26 24 32,26 2 32,1 0-128,-28 0 160,29-1-128,-30 27 64,4-27 0,22 1-32,-22-1 32,23 2-64,-24-2 32,24 0 64,-24 27-64,24-26 128,-24-1-160,24 0-64,-23 1 160,24 0 0,-26 0-64,0-1 96,26 0-192,-26-1 160,26 28 0,2-25 64,-29-27-192,28 52 96,-1-28 32,0 1-64,-26 1 32,0 0 64,-1 26-32,-25-26 64,28 26-256,-5-27 128,5 27 128,-3-27-160,1 27 64,27-26 0,-28 26 0,2-27 96,24 2-224,-23 25 128,-4 0 0,3-27 64,0 27-96,-2-27 32,28 27 96,-28-26-160,28 26 96,-28-27-64,29 27 64,-30-28-64,30 28-32,-29-25 160,28 25-32,-28 0-192,1 0 192,1-26-96,-2 26 64,2 0-32,24-26-96,3 26 192,-29-27 0,28 27-192,-28 0 96,28-28 64,-28 28-128,29-25 64,-30 25 0,30 0 160,-2 0-192,0-27 64,1 27 32,-2 0 32,-24 0-64,24-27-32,4 27 64,-4 0-64,2-25 33,-1 25 31,-26 0 128,53 0-160,-28 0 0,4 0 96,23 0 0,-26 0-32,1-28-96,-2 28 0,-24 0 192,-2 0-288,1 28 128,2-28 32,-31 0-96,30 0 96,0-28-32,-29 28 32,28 0 1,1 0-162,-2 0 129,-26-27-64,1 27 32,-27 0-64,0 0-64,0 0-416,-27-25-1122,1 25-3491</inkml:trace>
  <inkml:trace contextRef="#ctx0" brushRef="#br0" timeOffset="14157.8">14562 2840 6918,'0'27'737,"0"-27"-961,28 0 768,-28 0-31,26 0-481,25 0 32,4 0-481,-2 0-223,-1 0-417,1-27-545,1 27-800</inkml:trace>
  <inkml:trace contextRef="#ctx0" brushRef="#br0" timeOffset="14300.81">15463 2867 4964,'52'28'961,"-25"-28"-801,27 0-96,-3 0-256,-24 0-833,27 0-865,-2 0-832</inkml:trace>
  <inkml:trace contextRef="#ctx0" brushRef="#br0" timeOffset="14460.82">16308 2920 2370,'55'0'576,"-28"27"706,-1-27 159,26 0-961,-25 0-384,26 0-224,-27 0-1441,27 0-2051</inkml:trace>
  <inkml:trace contextRef="#ctx0" brushRef="#br0" timeOffset="14597.83">16919 3027 1153,'53'27'256,"-27"-27"288,0 26 225,28-26 288,-28 0 609,0 0-577,0 26-769,1-26-320,28 0-2050</inkml:trace>
  <inkml:trace contextRef="#ctx0" brushRef="#br0" timeOffset="14763.84">17607 3266 8456,'52'25'32,"-25"2"128,-1-27-32,1 0-128,25 26 32,-25-26-384,-1 0-705,2 0-1282</inkml:trace>
  <inkml:trace contextRef="#ctx0" brushRef="#br0" timeOffset="14899.84">18110 3608 3747,'53'28'192,"-53"-28"-192,27 0-768,-2 0-1282</inkml:trace>
  <inkml:trace contextRef="#ctx0" brushRef="#br0" timeOffset="15051.85">18428 3716 2914,'27'26'5445,"-27"0"-5284,24-26 543,-24 27 225,27-27-673,1 27-704,-28-27-641,26 26 160,-26 1-961,27 0-2082</inkml:trace>
  <inkml:trace contextRef="#ctx0" brushRef="#br0" timeOffset="15187.86">18771 4060 1473,'27'26'3876,"-1"0"-3812,-26-26 32,27 28-160,-2-28-1410,-25 26-928</inkml:trace>
  <inkml:trace contextRef="#ctx0" brushRef="#br0" timeOffset="15268.87">19035 4244 3555,'0'28'-288</inkml:trace>
  <inkml:trace contextRef="#ctx0" brushRef="#br0" timeOffset="15405.88">19300 4616 6694,'54'0'-128,"-54"0"32,0 0-1442</inkml:trace>
  <inkml:trace contextRef="#ctx0" brushRef="#br0" timeOffset="15563.89">19591 4855 8584,'28'53'288,"-28"-27"-64,27 0-448,-27 1-2339</inkml:trace>
  <inkml:trace contextRef="#ctx0" brushRef="#br0" timeOffset="15708.89">19856 5199 12267,'27'53'160,"-27"-26"-128,0 0 32,0-1-864,0 0-5991</inkml:trace>
  <inkml:trace contextRef="#ctx0" brushRef="#br1" timeOffset="29667.69">18798 6286 14093,'-54'0'672,"29"0"-383,25 0 1152,0 0-448,0 0-545,25 0 1,29 28 95,-1-28-95,26 0-1,-1 0-95,-24 0-193,27 0-160,-29 0 96,28 0-384,-55 0-257,29 0-544,-28 0-1121,1-28-3844</inkml:trace>
  <inkml:trace contextRef="#ctx0" brushRef="#br1" timeOffset="29897.71">19195 6047 8263,'0'27'7784,"0"-1"-8361,53-26 737,-26 27 513,25-27 288,1 27 256,-1-1-224,2-26-224,-28 26-321,26 2-96,-25-3-191,-27 2 63,0 26 32,-51-26-160,-3 25-32,0 2-64,-24-2-640,24 2-1122,-24-1-1729,24-28-9514</inkml:trace>
  <inkml:trace contextRef="#ctx0" brushRef="#br1" timeOffset="35502.03">3896 7982 9064,'-28'26'481,"28"-26"-417,0 0-193,0 0 258,0 0 896,0 0 192,0 0-609,28 0-95,-28-26 31,0 26-31,0 0 127,0 0 1,0-27-64,0 27-1,0-27-95,0 1-33,27 0-128,-27-28 97,27 28-225,-27 0-64,25-26 0,-25 24 0,27-24 32,-27-2 1,26 28-33,1-28 32,0 1 96,-2 1-96,2 25-96,-27-26 96,26 0 65,1 1-1,-27-2-32,27 2-32,-2-29-64,2 29 0,-1-1 0,1-1-64,1 2 0,23-28 1,3 27-33,-27-26 0,25 25 32,1-24-32,-1 24 64,2 2-32,-28 0 64,26-3-192,-25 2 160,26 1-96,2 25 0,-4-26 64,3-1 0,-3 2-289,4-1 578,23 0-289,-24 1 32,-1-2-32,-1 26 32,1-24-128,26-1 64,-24 26 0,-5-25 32,5-1-32,24 0 32,-26 26 0,0-26-96,-1 27 128,2-27-128,0 26 96,-3 1-32,4-26 0,23 24 0,-24-26 64,-2 29-64,1-28 0,26-1-64,-26 28 96,0-28-32,-1 29 32,3-28-32,-4 27-64,3-28 64,0 28 32,-2 0-64,1-28 32,-1 28-32,1-1 64,1 2-96,-2-3 64,1 2 0,2 0-32,-3-1 0,1 0-32,-1 1 0,1-1 64,1 0 0,-2 2-32,1-2-64,-1-1 32,1 3 160,-26 25-192,25-27 96,3 1 0,-2 0 0,-1-2 32,1 2-64,-1 0-1,2 26 33,-1-26 0,-1 26-32,-25-27 0,27 0 32,24 27 0,-24-26 0,-3 26 32,4-27-96,-2 2 64,-1 25 0,1-27 0,-1 27-32,2 0 32,24-27-32,-24 27 32,0-26 96,-2 26-160,2-27 64,-2 27 32,28 0-64,-27-27 32,-1 27-32,1-26 64,-1 26-32,30 0 0,-32-26 0,5 26 0,24 0-32,-26-26 32,0 26 0,26 0 0,-26-27 0,-1 27 32,3 0-32,-4-27 0,30 27 0,-29 0 0,1-28 96,1 28-224,-2 0 288,1 0-256,2-25 32,22 25 160,-22 0-160,-3-27 160,1 27-96,-26 0-32,25 0 96,1-25-64,-1 25 33,-25 0-66,26 0 66,-1 0-33,1 0 0,2 0 64,-4-28 32,-23 28-64,25 0 128,-1 0-224,-25 0 128,26 0-64,-26 0 0,25 0 64,1 0 0,-26 0-32,25 0 32,2 0 0,-3 0-64,-24 0 96,27-27-96,-27 27 32,25 0-64,-25 0 32,26 0 96,-28 0-96,29 0 0,-28 0 64,26 0-64,2 0 32,-28 0-64,26-26 64,2 26 0,0 0-64,-2 0 32,2 0 0,-2 0 32,1 0 0,-26 0-32,26 0 97,-1 0-97,1-26 0,-25 26 128,23 0-256,4-26 192,-5 26-96,5 0 64,-2 0-96,-27-27 96,27 27-32,0 0 0,-1 0 32,2-27 0,-2 27 0,1-26 64,2 26-128,-5-27 32,5 27 96,-3-25 0,1 25 0,27-27-32,-28 27 64,2-27-32,-2 27 32,1-26-32,2-1-160,-3 27 161,1-28-1,-1 28-96,1-25-32,1 25 64,-2-26-32,1 26 96,-1-26-128,1 26 64,2-27 0,-4 27 0,3-28 0,-3 3-64,4 25 32,-2-27 96,-1 27-224,1-27 96,26 27 160,-26-25-256,2 25 160,24-28 32,-26 28-128,-1-27 32,1 27 128,-1-25-192,2-2 160,24 1-128,-24-1 160,0 0-128,24 27 128,-24-26-160,25 0 64,-26 0-64,26-1 96,-26 0 0,-1 2 32,28-3-64,-1 3 224,-24-3-320,23 2 192,2-27-320,-1 26 640,0-26-480,1 1 224,-2 25-256,4-26 192,23 0-96,-26 1 64,1 25-64,-2-26 96,-24 26-160,-26 27 64,-4-25-352,-24 25-737,26-27-1409,-52-1-5158</inkml:trace>
</inkml:ink>
</file>

<file path=ppt/ink/ink14.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9.7093" units="1/cm"/>
          <inkml:channelProperty channel="Y" name="resolution" value="39.79275" units="1/cm"/>
          <inkml:channelProperty channel="T" name="resolution" value="1" units="1/dev"/>
        </inkml:channelProperties>
      </inkml:inkSource>
      <inkml:timestamp xml:id="ts0" timeString="2019-10-14T01:46:47.977"/>
    </inkml:context>
    <inkml:brush xml:id="br0">
      <inkml:brushProperty name="width" value="0.05" units="cm"/>
      <inkml:brushProperty name="height" value="0.05" units="cm"/>
      <inkml:brushProperty name="fitToCurve" value="1"/>
    </inkml:brush>
  </inkml:definitions>
  <inkml:trace contextRef="#ctx0" brushRef="#br0">0 0 0</inkml:trace>
</inkml:ink>
</file>

<file path=ppt/ink/ink15.xml><?xml version="1.0" encoding="utf-8"?>
<inkml:ink xmlns:inkml="http://www.w3.org/2003/InkML">
  <inkml:definitions>
    <inkml:context xml:id="ctx0">
      <inkml:inkSource xml:id="inkSrc0">
        <inkml:traceFormat>
          <inkml:channel name="X" type="integer" max="32767" units="in"/>
          <inkml:channel name="Y" type="integer" max="25399" units="in"/>
          <inkml:channel name="F" type="integer" max="32767" units="dev"/>
        </inkml:traceFormat>
        <inkml:channelProperties>
          <inkml:channelProperty channel="X" name="resolution" value="4096.38672" units="1/in"/>
          <inkml:channelProperty channel="Y" name="resolution" value="5080.81592" units="1/in"/>
          <inkml:channelProperty channel="F" name="resolution" value="0" units="1/dev"/>
        </inkml:channelProperties>
      </inkml:inkSource>
      <inkml:timestamp xml:id="ts0" timeString="2011-09-30T05:27:47.017"/>
    </inkml:context>
    <inkml:brush xml:id="br0">
      <inkml:brushProperty name="width" value="0.05292" units="cm"/>
      <inkml:brushProperty name="height" value="0.05292" units="cm"/>
      <inkml:brushProperty name="color" value="#00FF00"/>
    </inkml:brush>
    <inkml:brush xml:id="br1">
      <inkml:brushProperty name="width" value="0.05292" units="cm"/>
      <inkml:brushProperty name="height" value="0.05292" units="cm"/>
      <inkml:brushProperty name="color" value="#0000FF"/>
    </inkml:brush>
  </inkml:definitions>
  <inkml:trace contextRef="#ctx0" brushRef="#br0">10645 12790 7110,'0'0'1217,"0"0"-480,0-27 929,0 27 95,0 0-736,0 0-640,28 0 63,-28 0-224,53 0-128,-29 0-96,4 0-544,25 0-1090,-26 0-1953</inkml:trace>
  <inkml:trace contextRef="#ctx0" brushRef="#br1" timeOffset="51782.96">21287 8286 4548,'-28'-27'1249,"28"27"737,0 0-417,0 0-191,0 0-65,0 0-352,0 0-289,0 0 1,0 0-64,0 27-33,0-27-63,0 25-33,0-25-31,0 27-129,0 1-96,0-3 0,0 3 65,28-3-33,-28 1-96,0 2-128,0-2 96,0 1-64,0 0 64,0-1 32,0 26-63,0-25 95,0 0 32,0 26-64,24-28-64,-24 2-96,0 26 96,0-26-32,0 0-96,0 26 64,0-1 64,0-25 129,0 26-225,0-26 160,0 26 32,0 0 0,0-1-128,0 2 0,0-28 0,0 53 0,-24-26-64,24 1 96,0-1-63,-28-1-130,28 1 226,0 26-161,0-26 160,-26 27-64,26-26 160,0 24-224,0 2 224,0-26 0,0 24-64,0 2-95,0-1-33,0 28 128,-27-27-256,27-2 96,0 2 64,27-1-96,-27 1 96,0 27-96,0-29 64,0 2 64,0 27-32,0-28 64,0 26 32,26 2-128,-26-27 64,0 26-32,-26-27 0,26 26 65,0-25-194,0 27 130,0-28 31,0-1-64,0 30 64,0-29-32,0 1-32,0 25-32,0-26 192,26 28-32,-26-29-32,0 30-32,28-29-32,-28 26 0,0-25-64,0 26 0,0-26 33,0-2 63,24 29-128,-24-27 0,0-1 288,0 27-384,0 0 320,0-26-64,0 24-32,0-23 0,0 24 64,0-25-160,0 26 96,-24-1-96,24-25 129,0 27-65,0-54 96,0 0-192,0 26 96,0-26-32,0 26 0,0 1 32,0 0-96,0-1 32,0-26-128,24 0-64,-24-26-161,0 25-191,0-25-545,0-1-96,0-26-1026,0 27-2273,-24-27-6822</inkml:trace>
  <inkml:trace contextRef="#ctx0" brushRef="#br1" timeOffset="57439.28">22637 8842 3555,'0'-27'8584,"-27"0"-7271,27 2-320,-55 25-320,31 0-449,-29 0-32,-2 0-64,29 25-96,-26 2 0,25 0 32,0 26-64,27-1 32,0-24 33,27 24-33,26-25 0,-27 26 64,27-26-32,28-1 0,-29 1 0,-25-2 64,0 3 0,-1-28 256,-26 26 161,-26 0-129,-1 1-127,-28 0-193,5-1-32,-5 1 0,2-27-128,1 25-160,25-25-417,0 0-576,1 0-545,26-25-1377,26-2-2114</inkml:trace>
  <inkml:trace contextRef="#ctx0" brushRef="#br1" timeOffset="57597.28">22847 9080 12139,'27'27'1730,"0"26"-930,-27-26-351,0 26-321,0-1-128,26-25-256,-26 0-545,26-1-384,0 1-128,1-27-1346,-27 0-5124</inkml:trace>
  <inkml:trace contextRef="#ctx0" brushRef="#br1" timeOffset="57734.28">22901 8788 14765,'-27'-25'833,"27"-2"-705,0 27-288,0 0-737,27 0-1249,-27 0-2370</inkml:trace>
  <inkml:trace contextRef="#ctx0" brushRef="#br1" timeOffset="58029.31">23006 9002 10313,'0'25'-32,"0"-25"96,28 0 1025,23 0 417,-25 27 95,56-27-223,-30 26-642,1 1-512,26-27-127,-26 27-194,-26-1-159,-27 1 128,0-2 96,0 3 64,-27-2 32,-26 27 64,1-26 353,25-1-33,-26 1-256,53-2 33,-27 2-257,27 1 32,27-3-417,-1-25 33,1 27-513,25-27-1025,1 0-1473,1-27-5157</inkml:trace>
  <inkml:trace contextRef="#ctx0" brushRef="#br1" timeOffset="58355.33">23669 9372 9801,'26'0'160,"-26"0"128,27 0 1570,0-26-769,-2 26-192,28-27 64,1 0 160,-29-25-64,2 24-417,-1 3-127,-26-2-129,0 1 1,-26-1-513,-26 27-65,25 0-159,-26 27 160,1-1 128,25 1 64,-26 26 0,53-1 0,0 2 96,0-1 64,53-28 32,-1 2 161,28 1 31,-1-3 32,1-25-320,-2 0 0,1-25-128,-24 25-480,-29-28-513,1 1-833,-27 2-2626</inkml:trace>
  <inkml:trace contextRef="#ctx0" brushRef="#br1" timeOffset="58614.35">24567 8947 17969,'27'-25'96,"-27"25"-128,27 0 224,-27 0-224,0 0-673,0 0-1473,0 25-3171</inkml:trace>
  <inkml:trace contextRef="#ctx0" brushRef="#br1" timeOffset="58744.36">24675 9292 14830,'24'54'896,"-24"-28"-735,0-26 831,0 0-671,27 0-1378,-27 0-4452</inkml:trace>
  <inkml:trace contextRef="#ctx0" brushRef="#br1" timeOffset="60078.43">26209 8736 6085,'-26'-53'1025,"26"53"641,0-27 128,0 27 95,0 0-255,0 0-962,0 54 289,0-28 96,26 53-320,-26 1-160,0 27-353,26-2-96,-26-25-64,27-1-160,-27 1-192,27-27-321,-27-1-736,26-24-1250,0-28-2465</inkml:trace>
  <inkml:trace contextRef="#ctx0" brushRef="#br1" timeOffset="60302.44">26633 9107 11402,'0'27'6118,"0"-27"-5702,26 0-191,1 26 640,0-26-449,-2 0-320,28 0 96,1 0-256,24-26-32,-51 26-545,28 0-608,-3-27-929,-26 27-2018</inkml:trace>
  <inkml:trace contextRef="#ctx0" brushRef="#br1" timeOffset="60598.46">27690 8815 15630,'0'0'1442,"28"0"-1538,-28 27 480,0-27 577,27 53-577,-27-26-192,26 26-128,-26-1-64,0 1-480,27 1-577,-27-1-384,25-28-33,-25 3-223,27-2-1410,-27-26-6597</inkml:trace>
  <inkml:trace contextRef="#ctx0" brushRef="#br1" timeOffset="60901.48">28222 8947 1921,'0'0'12492,"0"28"-13164,0-1 639,0-2 418,0 2-193,-27-1-96,27 28 96,27-28 225,-27 26-225,25-24-128,2-2 32,26-26 224,-26 0 129,25 0-161,-25 0-192,-1-26 96,1 26 129,-27-53 63,25 26 32,-50 1-31,-2-1-129,1 27-160,-28-27-96,2 27-128,26-26-256,-1 26-962,0 0-1600,27 0-3941</inkml:trace>
  <inkml:trace contextRef="#ctx0" brushRef="#br1" timeOffset="61232.5">28883 8947 15086,'0'28'160,"-26"-28"-1025,-1 27 1185,0-2 321,27 28-481,-28-26-32,28 0 193,0 26-161,28-28-64,-1 3-256,0-2 32,-1 0 96,26-26 0,-25 0-193,26 0-255,-27-26 288,0 26 192,-26-26 160,0-2 192,0-24 0,-26 26-31,0-1 31,-27 0 193,26 1-33,1-1-224,-26 2-256,25-2-224,27 27-576,-27-28-1282,54 28-2499</inkml:trace>
  <inkml:trace contextRef="#ctx0" brushRef="#br1" timeOffset="61535.52">29465 8975 13612,'26'27'-32,"-52"-27"-800,26 25 1024,-26 2 160,26-1-160,0 28-128,0-28 0,26 26-64,0-24-384,28-2-257,-28 0 513,26-26 705,-25 0-65,26 0 97,-27-26 32,0 0-97,1-2 97,1 3 127,-28-28-351,-28 26-417,28-26-64,-53 1-225,1 25-31,-2-1-353,-24 3-1665,-2 25-7911</inkml:trace>
  <inkml:trace contextRef="#ctx0" brushRef="#br1" timeOffset="64132.66">22239 10750 1985,'0'-27'9802,"-26"0"-9322,26 1 481,-27 26 609,0 0-546,1-26-543,-26 26-193,25 26-160,-28-26-64,31 53 32,-2-26-96,-2-1 0,28 26 0,0-25 0,28 1 33,-2-3-33,26 2 0,2 0 0,-28-27 0,26 25 0,-25 3 0,0-1 0,-1-1 96,-26 1 160,-26-2 32,-1-25 32,0 28-256,-25-2-160,26 0-448,-1-26-705,0 0-897,-1 0-545,28 0-3106</inkml:trace>
  <inkml:trace contextRef="#ctx0" brushRef="#br1" timeOffset="64283.67">22478 10883 13516,'53'52'1378,"-29"-25"-738,4 26 129,-1 0-289,-27-1-351,27-24-97,-27-2-289,26 0-672,0-26-1569,-26 0-4228</inkml:trace>
  <inkml:trace contextRef="#ctx0" brushRef="#br1" timeOffset="64422.68">22583 10591 16527,'-28'-27'352,"4"27"-2914,24 0-225,24 0-2177</inkml:trace>
  <inkml:trace contextRef="#ctx0" brushRef="#br1" timeOffset="64932.71">22927 10803 11370,'52'25'385,"3"2"-353,-28-27 736,23 28 482,-22-3-514,-1-25-351,0 27-257,-2 0-320,-25-2-1,-25-25 225,-2 28-32,0-1 0,-1-1 161,2 1 31,2 26-128,24-27-32,0 0 32,24 1 96,30-27-128,0 27-224,-2-27 128,1 0-128,-1-27-33,1 27 33,1-27 96,-29 27 96,2-26 96,-1 0 385,1-2 319,1 3 161,-28-2-288,0 1-481,-28-1 64,1 27-352,-26 0 96,28 0 0,-2 0-96,0 0 224,1 27-128,26 26 96,0-28-320,26 3 705,28 24-257,-2-25 64,1 0-160,26-27 65,-25 26-193,0-26 96,-2 0-160,-26-26-129,1 26-671,0 0-1443,-27-27-4643</inkml:trace>
  <inkml:trace contextRef="#ctx0" brushRef="#br1" timeOffset="65480.74">23854 10299 5765,'-27'0'6182,"27"0"-6182,0-27 576,0 27 1090,0 0-897,27 0-97,0 0 129,25 0-192,-26 0-193,28 27-32,-29 0-159,2-1-129,-27 1 0,0 0-160,-27-2-160,2 3-33,-2-3 225,0 2 32,1-27-32,26 27 64,0-27-64,0 0 192,53 0 33,-26 0-97,25 0-64,1 0 32,-1 0-32,3 0-32,-29 26-64,1-26-481,-27 0-800,0 27-1890,0-27-7399</inkml:trace>
  <inkml:trace contextRef="#ctx0" brushRef="#br1" timeOffset="65885.76">24939 10618 16239,'27'0'384,"-27"-27"-320,0 27 0,25 0-160,-25 27-352,0-27-1570,27 26-3267</inkml:trace>
  <inkml:trace contextRef="#ctx0" brushRef="#br1" timeOffset="66007.77">25018 10935 14862,'0'52'576,"0"-52"-576,0 0 192,27 28-192,-27-28-2018,26-28-6822</inkml:trace>
  <inkml:trace contextRef="#ctx0" brushRef="#br1" timeOffset="66513.8">26262 10538 13965,'0'0'1249,"0"26"-1057,0 1 481,0 52 256,0-26-353,0 0-159,0 26-385,0-26 96,0 1-64,0-1-32,0 0 96,0-26-96,27-2-480,-27 3-353,0-2-865,0-26-1633,0 0-3075</inkml:trace>
  <inkml:trace contextRef="#ctx0" brushRef="#br1" timeOffset="66773.82">26659 10987 14093,'0'28'1762,"0"-28"-1474,27 0 929,0-28-256,-2 28-481,28 0-223,1 0-354,-2-25-383,1 25-417,2 0-1057,-31-27-2178,4 27-7365</inkml:trace>
  <inkml:trace contextRef="#ctx0" brushRef="#br1" timeOffset="67399.85">27666 10591 9320,'0'-27'1922,"0"1"-160,0 26-65,0 26-511,24-26 191,-24 54-512,0-28-129,28 26-223,-28 28-225,27-28-192,-27 3-64,0-3-160,0 0-480,26 3-321,1-2-417,-27-28-1248,25-25-3172</inkml:trace>
  <inkml:trace contextRef="#ctx0" brushRef="#br1" timeOffset="67688.87">28354 10750 15406,'-27'26'128,"27"-26"-128,-26 27 32,-1 25 0,27-24 0,0-3 0,27 2 0,26 0 0,-28-27-32,29 25 32,-28-25 97,26-25 447,-25 25 33,26-27-225,-53 0 96,0 2 129,0-3-193,-26-24-95,-1 25-33,-25 1-256,25-1-192,-26 27-417,26-27-960,2 27-1602,25 27-3940</inkml:trace>
  <inkml:trace contextRef="#ctx0" brushRef="#br1" timeOffset="67991.88">29041 10750 16047,'-26'26'-257,"0"1"386,26-2-65,-27 2 0,27 26-32,27-26 0,-1 0 32,0-2-32,27 3-32,0-28 96,-1 0 256,3 0 65,-2-28-33,-1 3 161,-25-29 127,-27 29 97,0-3-128,-27 1-353,-25 2-192,-1-2-64,-2 1-256,3 26-321,26 0-672,-1 0-705,0 26-1409,27-26-3011</inkml:trace>
  <inkml:trace contextRef="#ctx0" brushRef="#br1" timeOffset="68308.9">29729 10750 14381,'53'-27'1153,"-53"0"-1473,-27 27 1025,1 0 255,0 0-799,26 27-33,-26 0-128,26 26 32,26-28 0,0 30-192,0-30 32,29 29 96,-4-29 64,3-25 0,0 0 64,-2 0 32,-26-25 192,28-2 96,-54 0 161,25 2-129,-25-30-191,-25 30-193,25-28 32,-54 26-32,1 0-96,28 1-32,-29 0-192,0 26-769,30 26-897,-3 0-1570,27-26-4611</inkml:trace>
  <inkml:trace contextRef="#ctx0" brushRef="#br1" timeOffset="68748.93">30657 10908 15822,'0'27'-352,"-27"0"96,0-2 768,1 3-95,-1-1-353,2-1-96,-2 1-64,0-2-353,27-25-1152,0 28-2275,0-28-6149</inkml:trace>
  <inkml:trace contextRef="#ctx0" brushRef="#br1" timeOffset="69065.95">31133 10644 16783,'0'-26'-480,"0"26"288,0 26 768,-27-26-191,-1 26-353,28 27-32,0-26 64,0 26-32,28-28-224,-28 30-65,53-30 193,-26-25 160,25 27-96,1-27 32,-26 0 129,25 0 127,-25-27 0,-1 2-160,-26-30-128,-26 30-64,-1-28-32,-25-1 128,-28 28-224,28-26-417,-1 25-928,26 27-2115,-1 0-3779</inkml:trace>
  <inkml:trace contextRef="#ctx0" brushRef="#br1" timeOffset="69390.96">31794 10803 16783,'53'0'-64,"-53"0"-128,-26 0 448,-1 0 129,0 0-289,2 0-96,-2 0 0,1 25 0,-1 2-288,27 1-193,27-3 129,-1 2 96,26 0-33,-25-2 225,26 3 160,-1-28 225,2 0 159,0 0-32,-30 0 33,3-28 160,0 3-65,-27-2-384,0 0-128,-27-26-32,0 1-64,3 25-96,-30 1-256,0-1-577,2 0-2242,26 27-3620</inkml:trace>
  <inkml:trace contextRef="#ctx0" brushRef="#br1" timeOffset="69686.98">32323 10855 13164,'54'0'2883,"-54"0"-3204,26 0 514,-26 0 703,0 0-735,0 28-129,0-28 32,0 25-64,0 2-32,26 0-321,-26-2 257,26 3 128,1-28 128,26 27 33,-25-27 95,23 0 288,-23-27 161,-1-1 32,-1 3-257,-26-2-191,24-25-65,-24-3-192,0 30-64,-24-28-224,-2 26-449,-29-26-1569,4 27-3011</inkml:trace>
  <inkml:trace contextRef="#ctx0" brushRef="#br1" timeOffset="70913.05">22345 12340 13516,'-80'-28'1153,"54"28"-608,-27 0-513,26 28 32,-25-2-32,-1 0 128,-2 2 64,31 24-31,-2-25-65,26 26 96,0-26-128,26 25 0,26-25-64,2-1 64,-2 1-64,28 0 0,-28-2 0,-26 2 0,1-1 128,0 1 65,-27 0 191,-27-27 65,0 26-97,-25-26-256,-28 27-192,28-27-545,-1 25-352,-2-25-960,5 0-1378,22 0-5157</inkml:trace>
  <inkml:trace contextRef="#ctx0" brushRef="#br1" timeOffset="71050.06">22397 12711 6374,'108'27'7527,"-82"-2"-7143,-2-25-384,-24 27 192,28 26 64,-28-26-320,0-1-993,0 26-1409,0-24-2306</inkml:trace>
  <inkml:trace contextRef="#ctx0" brushRef="#br1" timeOffset="71194.07">22531 12446 13004,'-26'-26'-1025,"26"26"-1570,0 0 353,26 0-2883</inkml:trace>
  <inkml:trace contextRef="#ctx0" brushRef="#br1" timeOffset="71454.08">22927 12524 12844,'0'55'-32,"0"-30"-577,26 2 609,0 0 481,29-27 511,-28 53 1,23-26-416,-22-2-289,-28 2-224,0-1-64,0 28 32,0-28 64,-28 1 161,2-2 191,2 3-128,-3-2-288,27 0-64,0-26-352,27 28-513,-3-2-544,30-26-1058,0 0-2561</inkml:trace>
  <inkml:trace contextRef="#ctx0" brushRef="#br1" timeOffset="71822.1">23457 12923 14413,'0'25'769,"0"-25"-1186,25 0 1058,28-25 96,-26 25-417,25-27-32,29 1 33,-54-1 31,25 0-160,-25 1 0,-27-1-128,0 2-96,-27-2-320,-25 0-449,-1 27 321,-26 0 384,24 27 192,2 25 256,28-25 33,-2 26-1,27 0 224,0-1 129,52 2-64,1-28-257,26 2-224,-24-2-63,25 0 63,-2-26-320,-24 0-129,-2 0-351,-26-26-738,-26 26-1152,0-26-4068</inkml:trace>
  <inkml:trace contextRef="#ctx0" brushRef="#br1" timeOffset="74209.24">24146 11995 12812,'0'-27'544,"0"2"-63,0 25 31,24-27-31,3 27-65,1 0-256,-2 0-192,25 0-256,-23 27-257,25-27 193,-53 25 32,27-25 127,-27 27 225,0 0-32,0-27 0,0 26 97,-27 1 63,1 0-32,26-27-96,0 25-64,0 3 32,0-3 0,26 2 64,1 0-64,-2-1 32,-25-26 32,27 27 352,-27-27 65,-27 0 256,2 25-353,-2-25-192,1 0-96,-29 0-96,31 0-352,-29 0-609,25 0-1089,28 28-2787</inkml:trace>
  <inkml:trace contextRef="#ctx0" brushRef="#br1" timeOffset="74469.25">24913 12392 13388,'0'0'1666,"0"0"-2019,0 28-415,26-28-129,-26 0-1185,27 26-6406</inkml:trace>
  <inkml:trace contextRef="#ctx0" brushRef="#br1" timeOffset="74605.26">24939 12816 4676,'-26'54'10570,"26"-28"-10378,-27-26 225,27 0 95,0 0-704,27 0-1506,-27 27-3042</inkml:trace>
  <inkml:trace contextRef="#ctx0" brushRef="#br1" timeOffset="80041.57">26394 12207 14573,'0'0'577,"0"27"-577,0-1 833,0 1 544,0 52-640,0 1-129,0-2 1,28 29-97,-28-27-159,0 25-257,0-25 0,0-28-32,0 2-224,0 0-193,0-54-159,27 26-513,-27-26-673,0-26-1921,0-2-9448</inkml:trace>
  <inkml:trace contextRef="#ctx0" brushRef="#br1" timeOffset="80309.59">27083 12711 16431,'0'0'609,"0"0"-641,27 0 1121,25 0-32,-25 0-641,26 0-256,-1 0-128,1 0-64,1 0-128,-2 0-545,-26-27-448,1 27-704,-27 0-2532</inkml:trace>
  <inkml:trace contextRef="#ctx0" brushRef="#br1" timeOffset="80885.62">28354 12340 11947,'0'0'769,"0"26"-673,0 0 961,0 2 800,0 51-768,0-26-544,0 26-225,0 1 33,0-1-257,0 1 0,0-27-320,0 26-321,0-53-256,25 28-704,2-28-1666,-27-26-4452</inkml:trace>
  <inkml:trace contextRef="#ctx0" brushRef="#br1" timeOffset="81253.64">29199 12579 13260,'-24'-27'2723,"-4"27"-2723,-25 0 96,26 0 448,1 0-159,-26 27-321,25 25-64,0 1 0,1 1 32,26-2-96,0 1-161,53 0 97,-26-26-64,25 26 0,28-53 32,-2 26 128,30-26 128,-29-26 96,-26-2 0,26-24 0,-52 26 193,-1-28 191,-26 1 257,0 1-96,-26-1-321,-28-1 193,2 2-481,-28 24-128,28 3-481,-1 25-736,-2 0-608,31-27-2307</inkml:trace>
  <inkml:trace contextRef="#ctx0" brushRef="#br1" timeOffset="81663.67">30233 12287 10602,'-54'-53'-577,"28"26"801,-1 27 1954,-25 0-993,25 0-416,-26 27-224,28-1-257,25 1 224,0-2-31,0 29-193,25-54-192,2 26 0,-1 2-64,1-28 0,25 0 0,1 0 0,-26-28 97,0 2 191,1 0 64,-4-2 97,-24 3-97,0-2-32,-24 27 161,24-26-97,0 26 65,-28 0-385,28 26 64,0 1 96,0 26-64,0-1-31,28 2-65,-4-1-128,29 0-225,-25-26-800,23 25-1153,-23 1-2819</inkml:trace>
</inkml:ink>
</file>

<file path=ppt/ink/ink16.xml><?xml version="1.0" encoding="utf-8"?>
<inkml:ink xmlns:inkml="http://www.w3.org/2003/InkML">
  <inkml:definitions>
    <inkml:context xml:id="ctx0">
      <inkml:inkSource xml:id="inkSrc0">
        <inkml:traceFormat>
          <inkml:channel name="X" type="integer" max="32767" units="in"/>
          <inkml:channel name="Y" type="integer" max="25399" units="in"/>
          <inkml:channel name="F" type="integer" max="32767" units="dev"/>
        </inkml:traceFormat>
        <inkml:channelProperties>
          <inkml:channelProperty channel="X" name="resolution" value="4096.38672" units="1/in"/>
          <inkml:channelProperty channel="Y" name="resolution" value="5080.81592" units="1/in"/>
          <inkml:channelProperty channel="F" name="resolution" value="0" units="1/dev"/>
        </inkml:channelProperties>
      </inkml:inkSource>
      <inkml:timestamp xml:id="ts0" timeString="2011-09-30T05:29:58.494"/>
    </inkml:context>
    <inkml:brush xml:id="br0">
      <inkml:brushProperty name="width" value="0.05292" units="cm"/>
      <inkml:brushProperty name="height" value="0.05292" units="cm"/>
      <inkml:brushProperty name="color" value="#0000FF"/>
    </inkml:brush>
    <inkml:brush xml:id="br1">
      <inkml:brushProperty name="width" value="0.05292" units="cm"/>
      <inkml:brushProperty name="height" value="0.05292" units="cm"/>
      <inkml:brushProperty name="color" value="#FF00FF"/>
    </inkml:brush>
  </inkml:definitions>
  <inkml:trace contextRef="#ctx0" brushRef="#br0">9752 8982 2178,'0'0'2274,"0"0"-609,0 0-63,0 0-385,0 0-352,0 0-129,0 0 1,0 0 32,0 0 96,0 0 0,0 0 31,0 0-415,0-27-1,0 27-127,0 0 63,0-26-160,0-1-96,0 27 97,26-27-65,-26 2 0,0-3-32,0 3 96,28-29-95,-28 28-65,27-28 0,-27 1 0,24 1 32,4-1 32,-28-1-64,27 2-32,-1-1 96,-26 0-128,27-1 65,-2-24-1,2 24 0,0 1 0,-1 0-32,1 1-32,-27-2 32,25-24 0,2 23 0,0 3 32,-1 0-96,-26-3 32,27 2 0,-2 1 0,2-1-64,0-1 64,-1 2 0,2-1 0,-4 0 0,3 1 0,1-3-128,-1 3 128,-1 0 64,-2-3-192,4 3 128,-1-1-64,0 26 32,-1-26 0,1 1 96,-2-1-160,2-1 128,0 2-160,-1-1 96,1 0 0,-2 1 0,2-3 0,28 3-64,-29 0 192,-2-3-224,31 30 32,-28-28 224,25-1-224,-26 1 64,28 0 0,-28 1-32,26-2-160,-25 1 576,26 1-351,-1-1 31,2-1-128,-2 0 64,1 2-65,2 0 130,-3 24-65,1-24 32,-1-2-64,28 28 32,-27-26 0,-1-2 96,2 1-128,24 1 64,-23-1-96,-4-1 32,30 28 32,-29-28 0,28 1 0,-28 28 0,28-3 0,-28-24 96,1 25 0,26-26-32,-24 26 0,-2 2-96,-1-2 128,1-26-96,1 26 0,-2 0 0,1 27 0,-1-25-128,-25-3 224,27 3-160,-3-2 64,4 0 0,23 1 0,-24-1 0,-28 27 0,26-27 32,2 27 32,-1-26-160,-1 0 96,1 0 0,-1 26 0,3-28 0,22 2 0,-22 0 0,25-1 0,-1 27 0,-26-25 0,26-3 0,-1 1 0,-23 27 0,24-25 0,-26-2 0,0 27 0,-1-27 0,28 1 96,-28 26-160,30-27 96,-5 0-96,2 2 64,2-2 64,-2 1-128,1 26 64,25-27 32,-26 0-64,29 1 32,-30 26 0,28-27-32,-26 2 64,-2 25-32,1-27 0,2 27-32,-3-27 64,3 1-32,-2 26 0,1-28 0,-28 28 96,29-26-160,-30 26 96,3-26-64,-3 26 32,30-26-32,-29 26 32,2 0 0,24-28 0,-24 28-64,-1 0 128,26-26-32,-25 26-64,25 0 96,-26-27-96,26 27 0,-26-25 64,26 25-32,-26-27-32,26 27 128,-24 0-192,22 0 64,4 0 32,-29 0 0,2-27 0,24 27 32,-24 0-32,-2 0-64,1 0 160,26 0-128,-26 0 32,2-26 0,-3 26 0,1 0 0,0 0 64,-1-27-96,-25 27 32,26 0-64,-1 0 64,2 0 0,-2 0-128,2 0 160,0 0 64,-2 0-96,1 0-32,-1 0 0,1 0 96,1 0 32,-2 0-192,1 0 160,26 0 0,-25 0-320,0 0 544,-2 0-288,28 0 64,-28 0-160,-26 0 160,28 0 64,-2 0-128,-26 0 64,1 0 0,1 0-96,-4 0 32,3 0-64,-27 0-544,0 0-1154,-27 27-1537,3-27-9994</inkml:trace>
  <inkml:trace contextRef="#ctx0" brushRef="#br0" timeOffset="887.05">19889 3285 7879,'0'0'4228,"0"0"-3619,0 0 255,0 0 770,53 0-545,2 0-513,-3 0-319,28 0-129,-28 0-128,28 0 0,-28 26 32,1-26-192,-1 0-481,-25 27-928,0-27-1346,1 0-1858</inkml:trace>
  <inkml:trace contextRef="#ctx0" brushRef="#br0" timeOffset="1421.08">21133 3390 9769,'28'27'1121,"-1"-27"-961,-27 0 96,26 0-256,0 0-576,-26 0-1,26 26-800,1-26-2467</inkml:trace>
  <inkml:trace contextRef="#ctx0" brushRef="#br0" timeOffset="1551.08">21584 3577 2978</inkml:trace>
  <inkml:trace contextRef="#ctx0" brushRef="#br0" timeOffset="1759.1">21372 3603 7238,'106'0'-2114</inkml:trace>
  <inkml:trace contextRef="#ctx0" brushRef="#br0" timeOffset="1933.11">22405 3789 14669,'27'26'545,"-2"-26"-994,2 0 482,26 0-1731,-26 0-2786</inkml:trace>
  <inkml:trace contextRef="#ctx0" brushRef="#br0" timeOffset="2105.12">23093 4026 12043,'52'27'448,"-25"-27"-512,-1 0-320,1 28-2179,1-28 321,-4 0 64</inkml:trace>
  <inkml:trace contextRef="#ctx0" brushRef="#br0" timeOffset="2273.13">23754 4371 9416,'52'27'257,"-25"0"-161,0-27-801,27 0-2978</inkml:trace>
  <inkml:trace contextRef="#ctx0" brushRef="#br0" timeOffset="2430.13">24337 4689 14862,'52'28'64,"-25"-28"352,1 25-416,-28-25-256,26 0-609,-26 0-3171</inkml:trace>
  <inkml:trace contextRef="#ctx0" brushRef="#br0" timeOffset="2560.14">24945 5033 10345,'81'81'-512,"-81"-56"-161,24 2-128,-24 26-2530,0-53-1696</inkml:trace>
  <inkml:trace contextRef="#ctx0" brushRef="#br0" timeOffset="2740.15">25580 5697 18065,'81'53'160,"-54"-26"-160,25-2-769,-26 2-2338,1-1 0,-27 1-801</inkml:trace>
  <inkml:trace contextRef="#ctx0" brushRef="#br0" timeOffset="2892.16">26190 6306 16207,'27'80'288,"0"-53"-160,-2-2-352,-25 27-1538,27-24-1120,-27-1-1282</inkml:trace>
  <inkml:trace contextRef="#ctx0" brushRef="#br0" timeOffset="3065.17">26481 7022 13676,'52'79'3524,"-25"-54"-3268,-1 30-160,1-30-1345,1 2-1378,-28-1-1440</inkml:trace>
  <inkml:trace contextRef="#ctx0" brushRef="#br0" timeOffset="3246.18">27010 7922 18289,'27'79'64,"-2"-26"-96,2-26-256,0-1-737,-1 2-64,1 23-1154,-27-23-3362</inkml:trace>
  <inkml:trace contextRef="#ctx0" brushRef="#br0" timeOffset="3397.19">27408 8585 544,'26'78'17425,"1"-24"-16240,-27-28-705,25 28-448,2-29-320,-27 28-289,0-26-896,0 0-5894</inkml:trace>
  <inkml:trace contextRef="#ctx0" brushRef="#br0" timeOffset="3541.2">27434 9511 23734,'0'107'1698,"0"-55"-2787,0 1-4293,-26 1-10056</inkml:trace>
  <inkml:trace contextRef="#ctx0" brushRef="#br0" timeOffset="29886.7">26454 12743 12908,'27'-25'-385,"-27"25"353,0 0-32,27 25-96,-27 30 320,25-3 321,-25 28 127,27-1-63,-27 27 127,26 0-159,-26-1-33,0 28-159,27 1-193,-27-2 64,28 26-64,-28-26-32,0 28-64,24-54-32,3 26-64,-1-52-64,2 0-64,-1-2 32,-3-24-225,4-1 1,-28-26-128,27-1-545,-27 1-833,-27-27-1922</inkml:trace>
  <inkml:trace contextRef="#ctx0" brushRef="#br0" timeOffset="30211.72">25898 14307 11050,'-105'-26'96,"52"26"385,53-27 95,-28 27 33,28 0 384,28 0-33,-2 0 97,53 0-512,28 0-385,53 0-64,-3 0-32,28 0 32,53 0 129,54-25 127,26 25-128,-2-27 193,3 27-289,26 0 96,-55 0-128,27 0-64,-106 27-32,-25-27-352,-80 0-641,2 25-256,-30-25-2371,1 0-8646</inkml:trace>
  <inkml:trace contextRef="#ctx0" brushRef="#br0" timeOffset="31538.8">26613 14254 2049,'28'0'-96,"-28"0"96,0 0 609,0 0 896,0 27 97,0-27-513,0 0-416,0 0-65,0 26-448,0-26-96,0 0 257,0 0 511,0 0 97,24 0-32,-24 0-288,0 0-321,0 0 32,0 0 161,0 0 159,0-26 1,0 26-225,0 0-255,0 0-97,0 0 0,0 0-32,0 0 96,27-27 32,-27 27-32,0 0 128,0 0 33,0-25 127,0 25 32,26-27-63,-26 27-33,0-27 32,28 27 33,-28-26-161,0-1 64,27 0-127,-27 2-65,24-3 32,-24 1-32,28 2-96,-1-3 0,-27 3 192,26-2-160,-26 0 161,27-26-129,-2 26 0,2 1-64,0 0 32,-1 0 32,1-1 0,-2 0-96,29 1 96,-28-1 32,1 2-64,25-2-32,-25-1-64,27 3 128,-27-2-96,25 0-64,1 2 160,-26-3-64,25 1-32,1 2 0,-1-3 32,28 3-64,-28-2 128,30 0-192,-32 1 128,32-1 0,-4 2-64,-24 25 64,24-28 33,30 2 63,-30 26 0,55-26-32,-28-1-96,27 27 64,-26-27-64,26 27 32,-24 0-32,-30-26 64,1 26-64,1 0 0,-27 0-128,26 0-64,0 0-257,-25 0-255,-27 0-321,0 0-545,-27 0-768,-27 0-3972</inkml:trace>
  <inkml:trace contextRef="#ctx0" brushRef="#br1" timeOffset="43317.47">9701 9061 3523,'0'0'1089,"0"0"-929,0 0 865,0 0 288,24 0-160,-24 0 129,0 0-97,0 0-64,27-27-192,-27 0-65,26 2-63,-26-2-192,28 1-289,-1-28-160,-27 29-128,24-28-32,4 25 64,-1-24 32,-1-2 97,1 1 31,-2 28 96,-25-29-32,27 28 161,0-28-97,-1 2-160,1 26 0,-2-28-63,2 2-33,0-1 64,-1 0-96,1-1 0,25 1 0,-25 0 64,-1 1 160,2 25-95,-4-26-33,3 1 0,1 25-96,-1-26 0,-1 26 0,-2-25-64,4 24 96,-1-24-64,0-1 64,-1-1-96,1 28 32,-2-28 64,2 2 1,0-1-97,-1 26 32,1-26 128,-2 1-160,2 24 96,-27-24-64,27 0 64,1-3-64,-2 30-32,-2-27 0,3-3 32,1 2-64,-1 28 0,-1-29 32,0 28-32,0-28 160,1 28-192,0-26 96,-1-3-64,26 30 0,-25-27 64,0-3-32,-1 30 32,0-29-64,0 29 32,1-30 0,0 30 32,1-3 0,22-24-32,-23 25 64,1 1-128,-1-28 128,25 2-64,-26 26-224,1-1 608,0-26-352,-2 26-32,2 2 0,-1-2 96,1-1-192,0 3 96,-1-29 32,0 28 0,0-28 0,1 28-32,0-1 0,1-26 0,-4 27-32,2 0 64,2-28-128,26 28 96,-30-1 0,4 2 0,25-29 0,-26 28-32,-2-1 32,28 0-64,-26 2 64,0-3-96,25 3 128,-26-3-192,28 2 128,-2-27 0,-26 26 32,29 1-64,-31-1 64,31 27-32,-29-25 128,26-3-256,2 2 128,-1 0-64,-1-1 96,1 2 0,2-3 32,-4 1 0,-25 2-96,29-2 64,-3 0-32,1 1 32,-26-1-129,52 0 194,-26 27-65,-1-25-97,1-3 194,26 3-97,-26-2 32,-1 0-32,3 1 32,-2-1-32,-1 27 0,-25-27-32,53 1 0,-28 0 32,1 0 0,26-2-33,-24 2 66,-5 0-1,5 26 0,-2-27-64,-27 2 32,27-3 0,-26 28-65,25-27 98,-26 2-33,28 25-33,-2-27 66,-26 0-33,28 27-33,-2-26 66,1-1-66,-25 27 33,23-27-64,-23 27 32,-2-25 32,28 25-64,-28-27 96,0 27-32,27-26-32,-26-1 32,-1 27 0,26-27 0,-25 27-64,28-26 64,-5 26 0,5-27 32,-4 27-32,3-25 0,-27-2-32,25 27 96,-25-27-128,26 27 64,-26-26-32,-2 26 64,28-28-32,-26 28-64,1-26 64,23 26 0,-25-26-32,29 26 0,-4-26-32,3 26 64,-27-28-32,25 28 64,1-26-96,1 26 32,-2-27 32,-26 27 32,29-25 0,-4 25 64,3-27-224,25 27 192,-26-27-128,-1 27 128,2-26-96,-1-1 32,-1 27-32,1-27 64,-1 27-32,-25-25-32,28 25 0,-5 0 96,5-27-64,-28 27-32,26-26 96,-1 26-128,-25-27 128,26 0-96,-1 27 64,1-28-96,-1 28 192,2-25-224,0 25 160,-3-25-96,-23 25 32,25-27 96,-27 27-96,27-27 64,0 27 32,-27-28-96,27 28 64,0-25-32,-1 25 97,-25-27 31,28 27-256,-31 0 64,2-26 32,29 26 0,-28-26 32,25 26-96,1 0 128,-26-28 0,25 28-128,1 0 64,0-26-32,-27 26 64,27-26-32,2 26 64,-5 0-128,-22-26 64,26 26 64,-30 0-128,4-27 64,25 27 64,-26 0-64,-2-27 128,28 27-256,-26 0 64,0-26 160,25 26-64,1 0-96,-1 0 32,1-27 32,2 27 64,-4-25-64,3 25-32,0 0 64,-2 0-32,1 0 0,-26-27 96,25 27-256,1 0 224,-25 0 0,23 0-96,3 0 0,-3-27 64,4 27 32,-2 0-160,-1 0 160,28-26-64,-28 26-64,1 0 160,26 0-96,-24 0 32,22-26 32,4 26-64,-29 0 64,28-28-32,-28 28-64,28 0 64,-28 0 64,30-25-96,-32 25 0,5 0 0,24-28 64,1 28-64,-2 0 0,2 0-32,-1 0 224,26-25-224,-23 25 32,23 0 0,0-26 64,-25 26-64,26-28-64,0 2 417,-28 26-738,3-27 802,-2 27-321,1-27-160,-2 27 32,-23-26 64,22 26-64,-22 0 96,24-26-192,-26 26-33,-26 0-95,25 0 64,-26 0-385,1 0-640,0 0-1730,-27 0-7943</inkml:trace>
  <inkml:trace contextRef="#ctx0" brushRef="#br1" timeOffset="45534.6">19520 2649 5829,'26'0'1377,"-26"0"-512,27 0-96,0 0-225,-27-27 225,25 27-224,-25 0-321,27 0-160,-1 0 0,-26 0 192,27 0 225,0 0-1,25 0-31,-26 0-161,29-25 32,-4 25 0,30-27-95,-2 27-65,-1-27 0,2 27-64,26-26-64,-28 26 32,30-26-64,-2 26 32,-1-28 32,0 28-96,-25-25 128,26 25 225,-28-28 159,30 28 65,-29 0-193,0-25-96,27 25-128,0-26-64,-28-2 32,30 28 161,-29-26-482,26-1 546,1 0-289,2 27 32,-3-26-32,0 0-32,1 26 32,-26-26 0,25-1 0,0 27 0,-23-27 32,-4 1 64,1 26 128,-52 0-160,26-27-31,-26 27-65,-27 0-32,25 0-385,-25 0-576,0 0-480,0 0-161,0 0-672,0 0-2274</inkml:trace>
  <inkml:trace contextRef="#ctx0" brushRef="#br1" timeOffset="54201.1">30185 13538 11498,'0'0'929,"0"0"-1089,0 0 641,0 0 383,0 28-31,0-28-192,0 27-225,28-27-63,-28 25-1,27 2-128,-1-1-64,-26 1 0,27-27 33,-2 0 63,2 0 64,-27 0-224,27-27-96,-27-26 96,0 1 32,0-1 65,-27-1-193,27 1 0,-27-27 0,27 28-64,-25-1 160,25 1 64,25-2 32,-25 28-32,27-1 96,0 27-31,26-27-33,-1 27 0,1 0 96,26 0-192,2 0 0,-2 0-32,1 0-64,-1 0 0,-1 0 0,2 0 0,-28 27-96,2-27-96,-26 0-64,-2 27 32,-26-1 32,0-26 31,-26 26 129,26 2 0,-28-28 32,28 25-64,0-25-224,0 27-96,0-27-481,28 0-1794,-2 26-4548</inkml:trace>
</inkml:ink>
</file>

<file path=ppt/ink/ink17.xml><?xml version="1.0" encoding="utf-8"?>
<inkml:ink xmlns:inkml="http://www.w3.org/2003/InkML">
  <inkml:definitions>
    <inkml:context xml:id="ctx0">
      <inkml:inkSource xml:id="inkSrc0">
        <inkml:traceFormat>
          <inkml:channel name="X" type="integer" max="32767" units="in"/>
          <inkml:channel name="Y" type="integer" max="25399" units="in"/>
          <inkml:channel name="F" type="integer" max="32767" units="dev"/>
        </inkml:traceFormat>
        <inkml:channelProperties>
          <inkml:channelProperty channel="X" name="resolution" value="4096.38672" units="1/in"/>
          <inkml:channelProperty channel="Y" name="resolution" value="5080.81592" units="1/in"/>
          <inkml:channelProperty channel="F" name="resolution" value="0" units="1/dev"/>
        </inkml:channelProperties>
      </inkml:inkSource>
      <inkml:timestamp xml:id="ts0" timeString="2011-09-30T05:53:52.152"/>
    </inkml:context>
    <inkml:brush xml:id="br0">
      <inkml:brushProperty name="width" value="0.05292" units="cm"/>
      <inkml:brushProperty name="height" value="0.05292" units="cm"/>
      <inkml:brushProperty name="color" value="#FF0000"/>
    </inkml:brush>
  </inkml:definitions>
  <inkml:trace contextRef="#ctx0" brushRef="#br0">18237 3338 8359,'0'0'1794,"0"-27"-320,0 27 607,-28-27-735,28 27-513,-27-25-321,0 25-256,27 0-256,-52 0-64,26 0-64,-1 25 64,27 2 32,-27 0 0,27-1 32,0 1 32,27 0 32,0-1 96,-1 0 225,1-26 127,-2 0 33,2 0-225,0-26 192,-27 26 97,28-26-97,-28-1-287,0 0-97,-28 27-96,1-26-64,0 26-224,2 0 63,-28 26 97,26-26 0,0 27-64,27-27 64,0 27-32,0-27 64,27 26 96,-27-26 32,27 0 32,-1 0-96,1 0 64,-27 0-128,25 0-417,-25 0-608,0 0-1345,-25 0-2338</inkml:trace>
  <inkml:trace contextRef="#ctx0" brushRef="#br0" timeOffset="483.02">18103 3470 10762,'0'0'480,"0"0"-320,0 26 289,0-26 480,0 54 256,0-28-224,27 26-737,-27 3-128,0 24 256,25-26-31,-25-1 31,0 1-192,27 1-96,-27-1-32,27-28-64,-27 3-224,0-28-609,0 0-897,0 0-1313</inkml:trace>
  <inkml:trace contextRef="#ctx0" brushRef="#br0" timeOffset="771.04">17918 3842 11146,'0'25'-256,"0"-25"608,27 27 353,-27-1 96,26 1 320,1 0-449,-27-1-512,25 26 1,2-24 127,0-2 64,-27-26 65,26 26 159,1-26 129,-2 0-1,2-26-127,0 0-97,1-2-127,-2-24-289,-2 26-64,3-1-224,-27 0-353,28 27-384,-28-26-672,0 26-3108</inkml:trace>
  <inkml:trace contextRef="#ctx0" brushRef="#br0" timeOffset="1203.06">18263 4264 11146,'0'-25'1377,"-26"25"-1120,26 0 255,-28 0-480,1 0 192,0 0 193,27 0-225,-25 25-160,25 2 32,-27 1 0,27-3 96,27-25-96,-2 27 128,2-27 33,0 0 255,1 0-96,-2 0-95,-2-27-33,3 2 160,-27-3 65,0 1-193,0 2 96,-27-2 97,27 1-161,-24 26-352,-30 0 96,27 26-128,0-26 0,2 27-480,25-2-609,0-25-1314,25 27-1953</inkml:trace>
  <inkml:trace contextRef="#ctx0" brushRef="#br0" timeOffset="1803.1">18263 4451 480,'0'-28'10090,"0"28"-8969,0-25 1281,-26 25-801,26 0-736,0 25-224,0 3-33,0-3-63,0 2-129,26 26 1,-2 1-129,3-29-160,-27 28 0,28 1-224,-1-28-64,-1 1-96,1 0-193,-2-1-223,-25-26-257,27 0-737,-27 0-1217,-27 0-4868</inkml:trace>
  <inkml:trace contextRef="#ctx0" brushRef="#br0" timeOffset="2091.12">18130 4716 12619,'0'26'3780,"25"0"-3652,-25-26 609,27 27-65,-27-27 65,27 27 64,1-1-449,22 1-352,-23-27 160,1 25-63,-1-25-1,-1 0 64,1 0-32,-2-25 96,2-2 32,0 1-63,-27-28-97,26 28 0,-26-28-224,0 29-321,0 25-31,27 0-609,-27 0-673,0 0-1089,0 25-2978</inkml:trace>
  <inkml:trace contextRef="#ctx0" brushRef="#br0" timeOffset="2460.14">18422 4980 13004,'-27'-26'-64,"1"26"128,26 26 288,-27-26 417,27 27 640,-28-27-832,28 27-513,28-27-64,-1 25 64,-1-25 64,1 0 96,-2 0 64,2 0-63,0 0 159,-1-25 97,-26-2-65,0 27 128,0-27 1,0 27-353,-26 0-288,-1-26-256,0 26-97,2 26-191,-2-26-898,27 0-1184,0 27-1955</inkml:trace>
  <inkml:trace contextRef="#ctx0" brushRef="#br0" timeOffset="2885.16">18447 5112 10922,'-25'-25'1025,"25"25"-64,0 0 800,0 0-447,0 0-97,0 25-352,25-25-257,-25 27-416,27 0 33,0 26 31,26-26 32,-28 26-192,2 0-64,0-1-32,26 2 32,-28-1-96,2-26 128,0-2-192,-27 2 64,28-1-192,-28-26-385,0 0-512,0 0-737,-28 0-3106</inkml:trace>
  <inkml:trace contextRef="#ctx0" brushRef="#br0" timeOffset="3165.18">18395 5484 13676,'0'27'1218,"0"-27"-770,27 27 417,-27-27 0,25 25-417,2 2 257,0 26-545,-1-53-224,26 27 64,-25-1 96,0-26 64,-1 0 192,1 0 1,-2-26-129,2-1 0,0 0-64,-27 1-64,28-1-64,-28-25-480,0 25 320,0 1-481,-28 26-480,28-27-672,0 27-1923,-27 27-6117</inkml:trace>
  <inkml:trace contextRef="#ctx0" brushRef="#br0" timeOffset="3679.2">18765 5748 14317,'0'0'1057,"0"0"-224,0 0 0,0 28-257,28-2 129,-28-26 64,50 26-609,-23 2-64,28 24-96,-29-25 160,0-2-224,27 3-32,-26 24 64,-1-25-64,-26-2-161,26 3 33,-26-1-224,0-27-289,0 0-480,0 0-1153,0 0-3748</inkml:trace>
  <inkml:trace contextRef="#ctx0" brushRef="#br0" timeOffset="3980.22">19083 5882 14765,'-26'26'481,"26"-26"-513,0 27 256,0-2 64,26 3 321,0 24 128,0-25-545,1-2-128,26 30-128,-27-28 160,0-2-128,1 2-64,-27-1 96,0 1 96,-27-27 128,-25 27 545,-1-27-321,0 0-63,1 26-225,-2-26-224,2 0 64,-1 27-321,25-2-287,28-25-834,0 27-2049,0 0-4997</inkml:trace>
  <inkml:trace contextRef="#ctx0" brushRef="#br0" timeOffset="4458.25">19349 6411 13164,'0'0'1345,"0"0"-928,0 0 255,0 0-351,0 0 95,0 0 32,0 27-448,0-1-32,0-26 0,24 28 0,-24-28-64,26 0-160,-26 0-32,27 0 160,-27 0 128,0 0 0,28-28 64,-28 2 160,0 26 288,-28-27 129,1 0-257,27 27-192,-26 0-63,2 0-97,-31 27-32,55 0-64,-27-1 0,27 2-1,0-28-223,0 26 224,27 0 32,0-26 64,-27 0-32,28 0 64,-28 0-64,24 0 192,-24-26-192,-24 26-480,24-26-1218,-28 26-2626</inkml:trace>
  <inkml:trace contextRef="#ctx0" brushRef="#br0" timeOffset="4977.28">19426 6544 13132,'-27'0'1826,"27"0"-1634,-26 0 0,26 26 192,26 0 481,1 29 0,1-30-320,25 27-417,-1-24-96,2 24 32,-2-25-96,1 0-96,-26-1-33,-1 1-223,0 0-192,0-27-385,-26 0-897,0 0-1697,-26 0-5414</inkml:trace>
  <inkml:trace contextRef="#ctx0" brushRef="#br0" timeOffset="5237.29">19665 6651 14573,'0'25'96,"0"2"97,26-2 479,-26 30 257,27-30 224,0 2-416,-1 26-449,0-26-192,-26 0 32,26 25 97,-26-26-161,-26 28 64,26-28 32,-52 1 64,25-2 64,-26-25 33,1 28-385,-2-28-129,28 26-159,0-26-449,0 0-448,26 0-1698,0 26-4356</inkml:trace>
  <inkml:trace contextRef="#ctx0" brushRef="#br0" timeOffset="5655.32">19955 7127 11018,'-26'0'3075,"2"0"-1986,24-27 737,0 27-545,0 0-448,0 27-481,0-27-288,0 0-64,0 25-64,0 3 32,0-28-160,24 0 64,2 26-129,-26-26 193,0 0 32,28 0 64,-28-26 32,0 26-64,0 0 96,0-28-160,0 28 128,0-25-64,0 25-32,-28 0 0,28 0-192,-26 25 192,26-25-64,0 0 64,0 28-32,0-28-32,0 0 64,0 0-192,0 0 63,26 0-671,-26 0-1090,0 0-1473,0 0-7464</inkml:trace>
  <inkml:trace contextRef="#ctx0" brushRef="#br0" timeOffset="5899.33">19983 7152 13260,'-28'0'448,"2"0"834,26 0 159,0 0-832,0 28-33,26-28-95,2 26-289,-1 0 32,24 2 0,3 24-128,0-25 0,-2-2-160,-26 3-416,28-28-65,-29 27-512,2-27-800,-1 25-962,1-25-2370</inkml:trace>
  <inkml:trace contextRef="#ctx0" brushRef="#br0" timeOffset="6189.35">20247 7152 11530,'0'28'2211,"27"-2"-1859,-27-26 1153,27 54-127,-27-28-225,25 0-224,2 1-417,-1-2-352,1 30 160,1-55-95,-28 25-129,0 2-128,0 0 96,-28-27-160,1 26 32,-26 1-32,1-27 32,-1 27 31,1-2-159,25-25 128,-26 27-576,53-27-962,-28 0-4323</inkml:trace>
  <inkml:trace contextRef="#ctx0" brushRef="#br0" timeOffset="6694.38">20511 7498 15758,'0'-27'1314,"0"27"-674,0 0 289,0 0-384,0 0 95,28 27-95,26-1-65,-2 1-512,1 0 0,-1-2-160,1 28 64,1-26-256,-29 0-193,28-27-256,-26 28-384,-27-28-673,0 0-1793,0 0-4261</inkml:trace>
  <inkml:trace contextRef="#ctx0" brushRef="#br0" timeOffset="6923.39">20803 7498 11562,'0'0'1538,"27"26"-1442,-27-26 513,27 27 63,-2 0 193,2 25-32,-1-26-353,29 1-223,-31 0-1,3 1 128,-27-3 0,0 0-287,0 3 223,0-2 192,-51-26-319,23 28-161,1-3-32,-26-25-225,28 27-95,-2-27-673,0 0-1185,27 26-1794</inkml:trace>
  <inkml:trace contextRef="#ctx0" brushRef="#br0" timeOffset="7378.42">21306 7788 9160,'-79'-25'481,"53"25"-321,-1 0 673,-1 0 127,28 0 226,0 0-706,0 0-736,28 0 160,-28 0 96,27 0-64,-27 0-32,26 0-1,-26 0 97,27 0 33,-27 0 223,0 0 320,-27 0 97,27 0-513,-26 0-32,26 0-64,-27 0 32,-1 0-96,4 0 0,24 0 64,-27 0 193,27 0 223,0 0 33,0 0-129,0 0-96,0 0 257,27 25 127,-3-25-223,4 0-225,-1 28-64,26-28-32,-28 26-128,29-26 32,-28 28-512,1-28-385,-2 0-704,2 0-1154,-27 0-3235</inkml:trace>
  <inkml:trace contextRef="#ctx0" brushRef="#br0" timeOffset="7681.44">21333 7630 12908,'-27'0'929,"27"0"-897,0 26 512,0-26 609,27 0 64,-27 27-544,26 0-545,1-27-96,25 28 64,-25-3-64,26-25-32,-28 25-288,2 3-128,-27-28 320,0 26 31,0-26 65,0 28 0,-27-28 0,2 25 161,-28 2-1,26-27-192,0 26-96,27-26-481,0 27-928,0-27-1634,0 0-5926</inkml:trace>
  <inkml:trace contextRef="#ctx0" brushRef="#br0" timeOffset="8142.46">21678 7788 8071,'0'0'7591,"-27"0"-7206,27-25-129,-26 25 609,-2 25-193,1-25-127,0 28-321,27-2-256,0 2 32,0-3-96,0 2-32,27-27-96,0 26-65,1-26 65,25 0 224,-29-26-32,4 26 128,-1-27 64,-1 2 129,-26-3-65,0 2 96,0-2-128,0 3 33,-26 25-161,-1 0-128,-1 0 32,28 0-129,-24 0 33,24 25 160,-27-25-64,27 28-64,0-2 96,27-26 0,-27 28-96,24-28-64,4 0 288,-1 0-128,-27 0 64,26 0 96,-26 0-192,0-28 32,0 28-32,-26 0 160,-1-26-256,-1 26-96,4 0-929,-3 0-1794,1 0-7367</inkml:trace>
  <inkml:trace contextRef="#ctx0" brushRef="#br0" timeOffset="13878.79">18501 13406 2370,'0'0'0,"0"0"-192,0 0-994</inkml:trace>
  <inkml:trace contextRef="#ctx0" brushRef="#br0" timeOffset="25969.48">22231 8292 11306,'-50'0'1121,"50"-26"545,-28 26-289,28 0-352,-27 0-64,27 0-320,27 0-577,-27 0-160,54 0 608,-3 26-31,4 28-129,50-29-32,0 28-256,27 1 128,28 26-63,-1-2-33,26 29 32,-1-28-288,-24 26-129,-1-25 193,1-1-256,-28-25-289,-27 0-63,-26-2 127,-26-26 161,-26-26-289,-27 27 225,0-27 127,-27 0-928,-26 0-1442,1-27-4227</inkml:trace>
  <inkml:trace contextRef="#ctx0" brushRef="#br0" timeOffset="26460.51">22153 8902 5252,'-27'-27'0,"27"27"417,0 0 256,0 0 319,0-27 610,0 27-193,0 0-576,0 0-128,0 0-97,0 0-287,0 0-33,0 0 353,0 0 480,0 0-64,0 0-161,0 0 1,0 0-32,0 0-96,0 0-385,-27-26-31,27-28-65,0 2-192,0-1 0,0-26 32,-25-27-160,25 27 32,-27-28 96,1 27-320,26 2 256,0 24 64,0 54 96,26-26-320,1 52 256,25 1-32,53 0-96,3 26-32,24-28-128,26 2-256,0 0-33,-24-1-127,-2 1-1154,-26-27-2850</inkml:trace>
</inkml:ink>
</file>

<file path=ppt/ink/ink18.xml><?xml version="1.0" encoding="utf-8"?>
<inkml:ink xmlns:inkml="http://www.w3.org/2003/InkML">
  <inkml:definitions>
    <inkml:context xml:id="ctx0">
      <inkml:inkSource xml:id="inkSrc0">
        <inkml:traceFormat>
          <inkml:channel name="X" type="integer" max="32767" units="in"/>
          <inkml:channel name="Y" type="integer" max="25399" units="in"/>
          <inkml:channel name="F" type="integer" max="32767" units="dev"/>
        </inkml:traceFormat>
        <inkml:channelProperties>
          <inkml:channelProperty channel="X" name="resolution" value="4096.38672" units="1/in"/>
          <inkml:channelProperty channel="Y" name="resolution" value="5080.81592" units="1/in"/>
          <inkml:channelProperty channel="F" name="resolution" value="0" units="1/dev"/>
        </inkml:channelProperties>
      </inkml:inkSource>
      <inkml:timestamp xml:id="ts0" timeString="2011-09-30T05:54:44.771"/>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00FF"/>
    </inkml:brush>
  </inkml:definitions>
  <inkml:trace contextRef="#ctx0" brushRef="#br0">1408 3383 7975,'-26'27'2498,"0"-27"-2466,26 0 33,-27 0 607,27 0 705,0 0 225,0 0-641,0 27-288,0-27-129,27 0-64,-1 0-63,0 0-129,27 0 64,0 0-255,-1 0-33,2 28-96,-2-28 96,1 0-224,2 0-97,-5 0-191,-22 0-321,26 0-96,-54 0 0,24 0 1,-24 0-353,0 0-2051,0-28-4547</inkml:trace>
  <inkml:trace contextRef="#ctx0" brushRef="#br0" timeOffset="324.01">1752 3251 12427,'-27'0'-192,"0"0"-897,27 0 833,0 0 512,0 0 801,27 27-128,0-27-545,1 0-288,-4 27-32,30-27 97,-27 26 63,24 1-64,3-2-96,-27 2 32,25 0-64,1-27 32,-26 28-64,0-28 32,-2 25 0,2-25-96,-1 0 32,1 27-32,-27-27 160,28 25 128,-28 3-31,-28 25-97,1-26 64,-26 25-128,1-25 0,-28-1-128,28 28-833,-29-28-3107</inkml:trace>
  <inkml:trace contextRef="#ctx0" brushRef="#br0" timeOffset="14379.82">3049 4258 6598,'0'0'1025,"0"0"-577,0 0-128,0 0 385,0 0 384,0 0-160,0-25-577,27 25-191,-27 0 127,26 0 288,-26 0 1,27 0-97,-27 0-159,25 0-33,-25 0-64,27-27 64,0 27 1,-1 0-33,1 0 0,-2 0-32,2 0 33,26-28-33,-26 28 0,25 0 0,1 0-96,2 0 97,24-25-65,-26 25-32,26 0 32,-1 0-64,2-27-32,-1 27 32,2 0-64,25 0 96,-28 0-128,28 0 32,0 0 32,0 0-96,-1 0 161,28-27-161,-1 27 64,0 0 0,0 0 0,2 0-32,-2-25 0,0 25 32,-24 0-32,-3 0-32,0 0 32,-26 0-64,28 25-33,-29-25 1,28 0 96,-25 0 0,24 0-128,1 0 32,-1 0 0,3 0 0,24-25-32,-27 25 96,1 0 32,-1-28 0,0 28 0,-23 0 0,23 0-32,-26 0 32,1 0-32,-2 0 0,2 0 32,26 0 0,-28 0 0,4 0-32,23 0 32,-26 0 32,1 0-32,25 0-32,0 28 32,-23-28 0,23 25 32,-26-25 32,27 27-32,-27-27 32,26 27-32,29-27-32,-29 25 0,27-25 32,-24 28-64,24-28 64,0 0-32,0 27 0,0-27 0,1 0 32,26 0-32,-2 0 0,-25 0 32,27 0-32,1 0 0,-1 25 0,-27-25 32,28 0-32,-2 0 0,0 0 32,0 0 0,2 0-32,-28 0 0,0 27-32,0-27 96,2 0 32,-29 26 32,-25-26-192,-28 0-96,1 27-641,-26-27-1601,1 0-2915</inkml:trace>
  <inkml:trace contextRef="#ctx0" brushRef="#br1" timeOffset="26413.51">4504 5026 3555,'0'0'2114,"26"0"608,-26-25-191,0 25-545,0 0-96,-26 0-481,26-27-480,0 27-353,-26 0 1,26-27-417,-53 27-224,26 0-96,-25 27-193,-28 0 1,28-2 128,-1 28 0,-2-25-65,31 24 65,-2 2 64,26-1 64,0-1-96,50-25 32,5-1 128,-2-26 64,-1 0 224,2 0 224,24-26 97,-24-28-1,-2 2-127,1-1-1,-26-26-127,27-2 159,-54 2-160,0-1 33,0 2-289,-26-1-128,-2-1-353,1 27-31,-26-1 256,27 28-97,0 26 33,-1 0-64,27 0 96,-27 26 95,27 28 33,0-28 96,0 53 0,27-26 32,0 26-64,-1-26 96,0 27-96,27-26 96,2-1-96,-29 0 129,25-1-97,4-25 96,-29 0-64,0-1-225,-26 1-31,26-27-128,-26 0-897,0 0-993,-26 0-1666</inkml:trace>
  <inkml:trace contextRef="#ctx0" brushRef="#br1" timeOffset="26808.53">3261 5795 14541,'-27'0'705,"54"0"-1025,-2 0 736,29 0 289,27 27 384,24-27-160,27 0-417,27 0-224,25 0-63,3 0 319,23 0-288,4 0-31,-4-27-161,-24 27 32,-2-25-64,-52 25-353,1-27 65,-53 27-256,-28-28-609,-25 28-1666,-27 0-3747</inkml:trace>
  <inkml:trace contextRef="#ctx0" brushRef="#br1" timeOffset="27394.56">3869 6247 9737,'-105'26'704,"78"0"-2209,-25 1 864,-1 26 705,26-26 1154,-1 25 447,4 1-832,24 1-705,0-2-32,24-26 256,4 28 65,-1-28-33,26 1-128,-1-27 97,-25 0 255,26-27 129,-1 1-160,-25-1-129,-1-26-192,1 1-64,-2-30-95,-25 30-97,0-28-289,0 2-351,-25-28-609,-2 26 63,-26 27 578,26 0 640,2 53 544,-2 0-255,1 0 95,-1 53 225,27 0 191,0 27-95,0 0-128,27-1-257,26 1 0,-28-3-288,29-22 129,-1 24-193,26-53-96,-25 28 32,-3-28-289,-23 1-384,-1-27-800,-1 0-1378,0 0-4324</inkml:trace>
  <inkml:trace contextRef="#ctx0" brushRef="#br1" timeOffset="28540.62">4638 6193 8263,'0'0'2979,"0"-26"-2498,0 26 1152,0-28 385,0 28-320,0 0-673,0-25-609,-26 25-256,-2 0-256,1 0-96,-26 25 192,27 29-64,0-28 64,-1 28-32,0 24 32,27-23 32,27-3-32,-27 1-32,53 1 32,-27-2-64,27-26 64,2 1-64,-5 0 128,5-27-32,-2 0 0,-1-27 64,2 0 0,-28 1 32,0-26 160,-26 25 65,0-28-33,0 3-352,-26 0-96,-27-1 128,-26 26-224,26 1 96,-26 0-1,-2 26 161,28 26 33,1 0-33,25 1 160,27-2-224,0 30 64,0-30 0,53 27-64,-1-24 96,30-28-64,-5 27 96,4-27-128,-2 0 0,-26-27-224,-1 27-513,-25-28-1121,0 3-2274</inkml:trace>
  <inkml:trace contextRef="#ctx0" brushRef="#br1" timeOffset="29283.67">5880 5478 12139,'-24'0'1666,"24"-28"-1026,0 28 449,0 0-704,24 0 287,4 0 97,-2 0-385,28 0-127,-2-25-225,1 25 160,-1 0-288,-25-27 128,-1 27-289,-26 0-255,27 0-321,-27 0-320,-27 0 128,1 0-352,-1 27 800,2-27 321,-2 25 224,0-25 96,27 28 256,0 24 257,0-25-1,0 26-95,27-1-289,0 1-64,-2 2-32,28-3 0,-26 1-96,1 1 64,-4-29 65,3 2 223,-27-27 160,-27 26 257,27-26-64,-52 27-353,-1-27-256,1 0-96,-2 0-192,28 0-256,-26 0-673,25 0-897,0 0-737,27 0-3715</inkml:trace>
  <inkml:trace contextRef="#ctx0" brushRef="#br1" timeOffset="29601.69">6701 5398 15566,'-27'0'545,"27"0"-385,-25 0 96,-2 27-32,27-2 865,-26 3-224,26 51-288,0-26-225,0 27-128,0 0-96,0-1-31,26-26-290,1-1 1,-2-25-416,2 26-1,0-53-256,26 27-576,-25-27-1538,23 0-2979</inkml:trace>
  <inkml:trace contextRef="#ctx0" brushRef="#br1" timeOffset="30047.71">7152 5610 16815,'0'-28'353,"-27"3"-738,0 25 289,2 25-96,-2 3 288,1-1-32,-1 26-160,27 0-96,0 26 64,27-26 32,26 1 160,-28-2-224,29-26 32,24 1 128,-24-27 64,24 0 160,-24 0 0,0-27 160,-30-26 257,31 28 192,-28-29-321,-27 1 417,0 1-576,-27-3-257,-1 2-225,-23 1-127,-30 24 0,2 3 192,-1 25 32,2 0-32,24 25-64,2 3 0,26 24-33,26-24 129,0-3-32,26 3 64,1 24 0,25-25 96,28 0-192,-28-27 0,28 26-160,-28-26-641,3 0-480,-29-26-1698,25 26-7687</inkml:trace>
  <inkml:trace contextRef="#ctx0" brushRef="#br1" timeOffset="30610.75">7708 5159 13869,'-27'-26'160,"27"26"-320,0 0 384,0 26 641,27 1 1185,-1 0-705,26 26-672,2 26-225,0-26 193,-3 27-289,4-1-160,-5 1-160,5-2-64,-28-23-64,-27 24-64,0-26 64,0-1 32,-27-25-289,-28-1 225,5 1-64,-32 0-224,30-1-417,-1-26-1089,0 0-4804</inkml:trace>
  <inkml:trace contextRef="#ctx0" brushRef="#br1" timeOffset="31253.78">8793 5530 15630,'-27'27'1826,"27"-27"-1794,0 0 416,27 25 97,0-25 544,25 0-96,1 0-705,0 0-288,-1 0-416,-25 0-481,1 0-1121,-1 0-2402,-3 0-8232</inkml:trace>
  <inkml:trace contextRef="#ctx0" brushRef="#br1" timeOffset="31374.79">8925 5822 12363,'0'53'2787,"0"-53"-2691,27 0 128,25 0 0,1 0 65,-25 0-129,23 0-2210,3-26-8584</inkml:trace>
  <inkml:trace contextRef="#ctx0" brushRef="#br1" timeOffset="31850.82">10169 5743 18897,'0'0'-320,"0"0"-192,0 0 287,0 0-159,0 0 64,0 0-2339</inkml:trace>
  <inkml:trace contextRef="#ctx0" brushRef="#br1" timeOffset="32024.83">10540 5715 12427,'0'0'3844,"-27"28"-4004,27-28 352,0 0-256,0 0-961,0 0-1473,27 0-5862</inkml:trace>
  <inkml:trace contextRef="#ctx0" brushRef="#br1" timeOffset="32189.84">10882 5770 14894,'0'0'128,"0"0"737,27 0-513,-27 0-352,0 0-897,28 0-2594</inkml:trace>
  <inkml:trace contextRef="#ctx0" brushRef="#br1" timeOffset="32311.84">11254 5770 9096,'28'0'-288,"-28"0"-513,0 0-5669</inkml:trace>
  <inkml:trace contextRef="#ctx0" brushRef="#br1" timeOffset="37817.16">10116 5795 12043,'0'0'1057,"0"0"-96,0 0-32,0 0 128,0 0-64,0 0-801,0 0-480,0 0-737,0 0-513,26 0-704,1 0-1922</inkml:trace>
  <inkml:trace contextRef="#ctx0" brushRef="#br1" timeOffset="38018.17">10540 5770 12139,'0'25'512,"0"-25"-159,0 0 1024,0 0-32,0 0 417,0 0-929,0 0-833,0 0-288,0 0-737,26 0-1057,-26 0-2915</inkml:trace>
  <inkml:trace contextRef="#ctx0" brushRef="#br1" timeOffset="38199.18">10964 5822 13228,'26'27'1249,"-26"-27"-1089,0 0 193,0 0 63,0 0-192,0 0-96,0 0-1249,0-27-1986,26 27-2146</inkml:trace>
  <inkml:trace contextRef="#ctx0" brushRef="#br1" timeOffset="38335.18">11360 5822 5252,'28'27'6823,"-2"-27"-6663,-26 0 609,0 0-289,0 0-480,0 0-1217,-26 26-8008</inkml:trace>
  <inkml:trace contextRef="#ctx0" brushRef="#br1" timeOffset="40023.28">12445 5662 6950,'-27'0'7719,"27"0"-7430,0 0 447,27 0 321,1 0 32,23 28-192,3-28-384,25 0-193,28 0 0,-29-28-63,1 28-129,1-25-160,-1-2-225,-25 27-671,-27 0-674,-3 0-1345,-24 0-2594</inkml:trace>
  <inkml:trace contextRef="#ctx0" brushRef="#br1" timeOffset="40189.28">12550 5849 11498,'-26'53'289,"52"-53"832,2 27 672,-1-27-223,25 0-417,1 0-576,26 0-449,-26 0-417,1-27-191,-29 27-1346,2 0-2658</inkml:trace>
  <inkml:trace contextRef="#ctx0" brushRef="#br1" timeOffset="40700.32">12524 5026 10634,'-79'-25'352,"52"25"64,1 0-288,0 0-128,-27 0 0,26 0 0,27 0-32,-26 0-32,26 25 64,0 3 193,26-3 191,1 3-192,0 24-32,25-25-96,-26 0-32,1 26-32,1-28 64,-1 2-64,-27 0 0,0-1 96,0-26 225,-27 27 512,-1-27-225,1 0-480,-25 27-64,-1-27-64,26 0-192,1 0-1281,26 0-2083</inkml:trace>
  <inkml:trace contextRef="#ctx0" brushRef="#br1" timeOffset="41053.34">12710 5266 11242,'0'0'2370,"0"0"-2338,0 0 385,27-27 63,-27 27 161,27-26 96,-2-1-545,2 0-160,-1 27 32,-26-26-64,0 26 0,0-26-64,0 26-96,-26 0-193,-1 0 193,2 0 128,-29 0 96,28 26 0,-1 0 96,27 1 97,-25 26 255,50-26-128,-25-2-95,53 2-129,-26 0-32,25-1-32,1-26-128,1 0-416,-2 0-705,1-26-1090,-1-1-1184,-25 0-3523</inkml:trace>
  <inkml:trace contextRef="#ctx0" brushRef="#br1" timeOffset="41227.35">13001 5054 7463,'0'0'4260,"28"0"-4132,-4 0 1569,3 0-608,27 0 0,-27 0-224,25 0-705,1 0-160,-1 0 32,-25 0-448,-27 0-1089,0 0-898,0-28-2722</inkml:trace>
  <inkml:trace contextRef="#ctx0" brushRef="#br1" timeOffset="41407.36">13185 4814 12011,'0'53'1377,"0"1"929,0-1-640,0-1-737,0 29-449,0-29-223,0 2-193,0-1-353,28-28-543,-1 29-1347,-27-28-4643</inkml:trace>
  <inkml:trace contextRef="#ctx0" brushRef="#br1" timeOffset="42014.4">14113 5371 11498,'0'0'481,"-27"0"-673,1 27 128,-1 0 0,-25 26 32,25-1 32,1 0 0,26 28 96,0 1 192,0-29 320,26 28-127,26-26 31,28-29 225,-28 2 32,30-1 32,23-26 63,-26 0-127,27-26-192,-27-26 127,2-2-191,-30-26 480,-24 0-385,-27 2-95,-27-2-321,0 1 64,-51-1-128,-1 53 0,-1-26-96,-25 53-224,23 0-993,-23 0-1346,26 27-5188</inkml:trace>
  <inkml:trace contextRef="#ctx0" brushRef="#br1" timeOffset="42964.45">3526 7543 13388,'0'-52'481,"-28"26"127,2 26 449,-1-27-769,-25 0 33,-1 27-65,-1 0-256,2 27-64,-28 0 32,28-1-32,-1 26 0,25 2-192,4 0-289,24-2 129,52 0 223,1 3 97,-1-30 96,28 29 32,-1-28 32,29 28 33,-57-29 95,30 2 0,-57-1 96,4 1-128,-28 0 129,0 1 415,-52-28-319,-3 25-161,-22-25-192,22 25-673,-25-25-704,28 0-1762,26 0-6982</inkml:trace>
  <inkml:trace contextRef="#ctx0" brushRef="#br1" timeOffset="43252.47">3922 7862 13004,'27'0'-513,"-54"27"-608,1 26 1121,-1-1 0,0 1 577,2 1 384,25-1-769,0 0-192,52-27 64,-25 2 416,26-28 257,-1 0 96,29 0-96,-30-28-97,4 2 33,-3-27-97,-26 28 65,-26-3-64,0-26-257,0 28-128,-26-1-512,0 27-449,-27-25-352,25 25-929,-23 0-1666</inkml:trace>
  <inkml:trace contextRef="#ctx0" brushRef="#br1" timeOffset="43519.48">4452 7518 12619,'26'-53'-192,"-26"26"384,26 0 161,-26 27 1056,0-26 193,0 52-1282,0 1-128,0 0 545,0 51-33,0 2-63,0 27-160,-26-27-321,26 25-96,0-26-64,26 1-224,-26-25-193,26-30-384,1 28-640,-27-53-1602,27 0-3747</inkml:trace>
  <inkml:trace contextRef="#ctx0" brushRef="#br1" timeOffset="43772.5">4717 7889 12844,'27'80'-385,"-27"-55"321,26 28 513,-26 1 223,26-26-223,0-3-321,28 0-32,-28-25 96,0 0 865,0 0 160,1-25-320,-27-28 96,27 26-32,-27-26-384,0 1-193,-27-2-448,27 1-64,0 26-353,-27 2-608,27 25-1377,0 0-3908</inkml:trace>
  <inkml:trace contextRef="#ctx0" brushRef="#br1" timeOffset="44111.52">5140 7969 480,'0'52'15054,"0"-52"-14669,28 26 575,-4-26 322,2 0-353,2 0-225,-1 0-31,24 0-481,3-26-64,-27-1 32,0 2-160,-27-2-224,0 0-320,-27 1-193,0 26 160,-27 0 353,3 0 128,24 26 128,-1 1 128,2 0 257,2 25-33,24 1 64,0 2 97,24-30-33,30 28-159,0-27 63,24-26-96,1 0-63,-26 0-97,26 0-160,-52-26-513,26-2-832,-53 3-1538,28 0-9096</inkml:trace>
  <inkml:trace contextRef="#ctx0" brushRef="#br1" timeOffset="44919.56">7152 7677 7527,'53'-106'4356,"-28"53"-4036,-25 0 1602,-25-27-833,-2 28-416,1-2 191,-1 1-415,-25 26-481,-1 27-32,26 0 32,-1 27-32,4 26 96,-3 26-96,27 28 64,27-1 0,-27 0-193,24 0-95,4 0 0,25-26 256,-26-28 64,-2 1-32,-25 2 32,0-30 64,0-25 32,-25 25-64,-2-25-192,1-25-64,-29 25 192,4-25 0,-3-30 0,27 28-96,3 1-257,24 26 225,24-27-32,3 2 128,54 25 32,-29-27 0,28 0-32,-1 27 64,-26 0 32,26-26 64,-26 26 64,-1 0 161,-25 0-129,-27 26-160,28-26-96,-28 27-320,-28 25-65,1-25 161,27 26 64,-27-26 192,27 1-192,27-3-32,0-25 320,1 0 192,22 0 160,5-25 129,-28-3 384,25 1-64,-26 0 96,-26-26-161,0 28-159,0-2-385,-52 0-352,26 1-256,-29 26-417,28 0-864,3 0-1474,-2 26-3363</inkml:trace>
  <inkml:trace contextRef="#ctx0" brushRef="#br1" timeOffset="45142.58">7866 8101 16976,'0'0'832,"0"0"738,0-27-289,0 0-224,-26 1-64,26-1-416,26 2-609,2-2 32,-4 27 96,3-27-160,28 27 32,-29 0 32,26 0 0,2 0-289,-28 0-255,26 0-898,-25 0-1152,0 0-2147</inkml:trace>
  <inkml:trace contextRef="#ctx0" brushRef="#br1" timeOffset="45964.62">9930 7333 12107,'0'-80'1986,"0"53"-1858,0 0 1025,-25 2-544,-2-2-97,-26-1-256,1 28-224,-3 28-160,2 24 64,-26 2 64,26 26 0,28 25 0,-29 0-64,54 3 32,0-4 32,54 3 32,-2-27 128,29-28-32,24 1 33,27-26 95,-26-27 96,26 0 193,0-27-97,-27-26-128,-24-26 161,-29-1 127,-25 0-191,-27 2-65,0-2-256,-79 1-256,-2-1-128,4 27 256,-30 1-32,-25 25 320,25 27-256,2 27 0,26-2 0,25 2 0,3 26 0,23-26-32,28 26 224,28 0 128,49-1 33,2 2-33,29-28-128,24 1-128,-27-2-64,29-25 0,-57 0-64,31 0-256,-56-25-833,-25 25-641,-1 0-2082</inkml:trace>
  <inkml:trace contextRef="#ctx0" brushRef="#br1" timeOffset="47494.71">25098 6167 10025,'26'26'4100,"-26"-26"-4292,0 0 512,0 0 321,0 0 544,26 0-224,-26 0-929,0 26 0,-26-26 64,26 28-64,0-2 0,0 27-96,0-28 0,0-25 0,26 28 64,1-28 64,26 0-32,-27 0 32,27-28 96,-26 3 160,25-2 97,-26 1-65,-26 0-64,27-28 65,-27 28-1,-27-2-288,-25 28-192,-1 0-32,0 0 64,1 0 0,-2 28 96,28-2-129,0 28 129,0-28 129,26 27-161,26 0 64,26-26 0,-25-2-32,52 2 128,-26-27 0,26 0 64,-26 0 128,-25-27-31,-1 2 63,-1-2 96,-26-26-127,0 26-289,-26-25-64,-29 24-96,2 2-65,1 26 1,-2 0-64,2 0 224,-1 26-64,26 2 0,1-2 160,26 27 0,26 0-32,1-26 0,52-2 32,1 2-160,-28-27 128,29 0 0,-28 0 32,-1-27-64,-25 2 192,0-2 0,-54-1-256,0-24 128,-1 26-224,-22 0 96,-32-2-192,30 2 160,-28 26 64,28 0 96,26 0 64,-1 26 0,27-26 64,0 28 97,27-2-33,-1 0-128,26 1-128,2-2 32,24-25 0,-51 0 64,28 0 0,-55 0 128,26-25 65,-26-2-257,-26 1 64,26 0-96,-55 26 64,28-28-352,-25 2-33,26 26 129,-28 0 32,28 0 96,0 26 0,0-26 0,26 28-32,0-2 0,26 0-129,0 1-31,27-27 32,0 25 160,-27-25 64,0 0 96,1-25-32,-27 25 160,0-27-128,-27 1-96,1 0-32,-26-2 128,25 2-96,-26 0 32,1 26-32,-2 0-96,28 0 0,0 26 32,0 0 128,26 28-160,26-28 192,0 1-96,27-2 128,0 3-96,26-28 0,-26 0 128,-27 0 1,0 0-33,1 0-64,-27-28-417,-27 3-1216,1 25-2819</inkml:trace>
</inkml:ink>
</file>

<file path=ppt/ink/ink19.xml><?xml version="1.0" encoding="utf-8"?>
<inkml:ink xmlns:inkml="http://www.w3.org/2003/InkML">
  <inkml:definitions>
    <inkml:context xml:id="ctx0">
      <inkml:inkSource xml:id="inkSrc0">
        <inkml:traceFormat>
          <inkml:channel name="X" type="integer" max="32767" units="in"/>
          <inkml:channel name="Y" type="integer" max="25399" units="in"/>
          <inkml:channel name="F" type="integer" max="32767" units="dev"/>
        </inkml:traceFormat>
        <inkml:channelProperties>
          <inkml:channelProperty channel="X" name="resolution" value="4096.38672" units="1/in"/>
          <inkml:channelProperty channel="Y" name="resolution" value="5080.81592" units="1/in"/>
          <inkml:channelProperty channel="F" name="resolution" value="0" units="1/dev"/>
        </inkml:channelProperties>
      </inkml:inkSource>
      <inkml:timestamp xml:id="ts0" timeString="2011-09-30T06:00:01.430"/>
    </inkml:context>
    <inkml:brush xml:id="br0">
      <inkml:brushProperty name="width" value="0.05292" units="cm"/>
      <inkml:brushProperty name="height" value="0.05292" units="cm"/>
      <inkml:brushProperty name="color" value="#FF0000"/>
    </inkml:brush>
  </inkml:definitions>
  <inkml:trace contextRef="#ctx0" brushRef="#br0">28923 6007 10441,'-27'0'385,"27"0"960,0-26-576,0 26-1,27 0-63,-27 0-256,27 0-321,-2 0-64,28 0 320,-26 0-576,25 0 448,-25 0-128,26 0-288,2 0 256,-5 26-64,-23-26 0,28 0-32,-31 0 32,4 0 0,-2 0 32,-26 0 0,0 0 1,27 0 95,-27 0-32,0 0 0,0 0-32,-27 0-128,27 0-32,0 0-64,27 26 96,-27-26 0,27 27 32,-27 0 0,0-1 0,0 1 32,0 0 0,25-2 0,-25 3-32,0 24 0,0 1 0,0 1 32,0 26-32,0-28-32,0 28 64,0-2-96,0 2 0,27-1 32,-27 1-64,0 0 64,0 27 64,0-30 32,0 3-128,0 0 160,0-27-64,0 26-32,0 1-32,0 0 64,26 0-64,-26-28 32,0 28 32,0 25 64,0-25-32,0-1-32,0 2 128,27-2-32,-27 0-32,0 1 0,27-27 33,-27 26-33,0 1 0,25-28 64,-25 28-96,27 0 32,-1-27 32,-26 26 32,27-1 64,0-24 1,-2 26-161,-25-28-64,27 28 0,-1-28 32,1-26-64,-27 28 96,28-26-32,-28-3-64,0-25 128,0 0 96,0 25 64,-28-25-224,28 0 64,-27 28 1,27-28-97,-53 0 32,28 27-32,-29-27 64,1 27-32,-26-27 32,26 0 128,-26 26 192,1-26-127,-4 0-33,32 0-224,-5 0 0,2 0-257,1-26-159,25 26-641,27-27-993,0-28-3523</inkml:trace>
  <inkml:trace contextRef="#ctx0" brushRef="#br0" timeOffset="9422.53">3539 3835 5797,'0'-27'1057,"0"0"352,-28 1 321,28-1-449,-27 2 193,27 25-161,0 0-512,0-27-193,0 27 129,0 0-161,0 0-223,0 0-225,0 27 96,0-2 32,0 28-64,27 1-95,-27 24 31,0 2 64,0-1-160,0-24 64,0 23-96,0-24 96,28-2-64,-28-26-192,0 1-353,0 26-351,0-53-962,0 27-1153,0-27-2242</inkml:trace>
  <inkml:trace contextRef="#ctx0" brushRef="#br0" timeOffset="9688.55">3195 4231 12780,'0'80'-32,"25"-54"192,-25 1 64,27 26-128,0-26 641,-1 0 320,1-2-385,25 3-255,-25-3 63,1-25-63,-2 27-161,-2-27 0,3 0 289,1-27-33,25 2-224,-27-3-63,27-24-161,0-1-64,-1-1-96,2 28-961,-28 0-1730,26 0-5413</inkml:trace>
</inkml:ink>
</file>

<file path=ppt/ink/ink2.xml><?xml version="1.0" encoding="utf-8"?>
<inkml:ink xmlns:inkml="http://www.w3.org/2003/InkML">
  <inkml:definitions>
    <inkml:context xml:id="ctx0">
      <inkml:inkSource xml:id="inkSrc0">
        <inkml:traceFormat>
          <inkml:channel name="X" type="integer" max="32767" units="in"/>
          <inkml:channel name="Y" type="integer" max="25399" units="in"/>
          <inkml:channel name="F" type="integer" max="32767" units="dev"/>
        </inkml:traceFormat>
        <inkml:channelProperties>
          <inkml:channelProperty channel="X" name="resolution" value="4096.38672" units="1/in"/>
          <inkml:channelProperty channel="Y" name="resolution" value="5080.81592" units="1/in"/>
          <inkml:channelProperty channel="F" name="resolution" value="0" units="1/dev"/>
        </inkml:channelProperties>
      </inkml:inkSource>
      <inkml:timestamp xml:id="ts0" timeString="2011-09-13T20:49:33.608"/>
    </inkml:context>
    <inkml:brush xml:id="br0">
      <inkml:brushProperty name="width" value="0.05292" units="cm"/>
      <inkml:brushProperty name="height" value="0.05292" units="cm"/>
      <inkml:brushProperty name="color" value="#00FF00"/>
    </inkml:brush>
    <inkml:brush xml:id="br1">
      <inkml:brushProperty name="width" value="0.05292" units="cm"/>
      <inkml:brushProperty name="height" value="0.05292" units="cm"/>
      <inkml:brushProperty name="color" value="#FF0000"/>
    </inkml:brush>
    <inkml:brush xml:id="br2">
      <inkml:brushProperty name="width" value="0.05292" units="cm"/>
      <inkml:brushProperty name="height" value="0.05292" units="cm"/>
    </inkml:brush>
  </inkml:definitions>
  <inkml:trace contextRef="#ctx0" brushRef="#br0">18435 3576 1345,'0'0'1826,"0"-27"31,0 27-223,0 0-641,0 0-353,0-25 33,26 25-64,-26 0 63,0-27 129,26 27 0,-26 0 128,0 0-33,0 0-159,0 0-481,0 0-256,0 27 96,26-2 193,-26 2 95,27 53-128,-27-28-31,0 54 31,27-26-32,-27 27 32,0-28-32,26 26 161,-52-25-129,26 27-64,0-29 32,-27-24 65,27-2-33,0 1 0,-27-25-32,27-3-127,0-25-33,0 27-32,0-27 224,0-27-192,27 2-288,-27-28-65,27-27 33,-1 26 64,0-24 128,0 24-64,1 1 32,1 28 96,-1-3 64,-3 28 32,2 0 128,2 0 0,-1 0 1,0 28-161,-1-28 32,0 25 0,0 28 32,1-27 64,0 27-128,-27 0 96,26 27-32,-26-26 65,0 24-129,26-24-32,-26-1-32,0-26 0,26-2-353,-26 2-191,0-1-257,27-26-448,-27 27-929,0-27-1730,27 0-5541</inkml:trace>
  <inkml:trace contextRef="#ctx0" brushRef="#br0" timeOffset="1284.07">19625 4689 3683,'0'-27'1089,"0"27"1121,0-25 961,0-3-1185,27 28-737,-27-25 0,0-3-160,0 28-96,-27-26-288,27 0-225,-26 26-127,26-27-257,-27 27-32,2 0-64,-29 0-32,28 0-64,-26 27 128,25-1-96,0 28 64,-1-1 0,2-28 64,26 29-128,26 26 32,2-55 32,-1 28 0,25 1-64,1-28 128,1-26-64,24 26 0,-24-26 32,-2 0 0,1 0-32,-1-26 32,1 0-64,-53-1-32,28 0 128,-28 1 0,-28-1-64,2-25-64,-1 25 96,-25 1-32,-1-1-96,-26 0-64,26 2 128,-26 25-97,26 0-31,1 25 96,-2-25 0,26 27-32,28 0-64,0-1 64,28 1 96,26 0 0,-2-27 32,1 25 0,-1-25-32,28 0-160,-28 0-321,1 0-480,2 0-640,-31 0-1474,3 0-3747</inkml:trace>
  <inkml:trace contextRef="#ctx0" brushRef="#br0" timeOffset="1731.09">20128 3708 3363,'-25'-26'5893,"25"26"-5989,0 0 1089,-27 26 609,0 2-738,27 24-223,-26 1 192,-1 27 32,27 0-97,-25-1-191,25 1-321,0 0-64,0-2 129,0 1-65,25-26-128,2 1-64,26-2-64,-26-24-160,25-3-385,-26 3-448,1-3-768,25 2-1730,-25-27-5670</inkml:trace>
  <inkml:trace contextRef="#ctx0" brushRef="#br0" timeOffset="1999.11">20340 4265 11723,'0'0'1729,"0"0"-1569,0 0 1858,28 27-192,-4-1-1057,3 0-449,27 2 32,-3-3-95,4 2-257,-2-1 64,-1-26-96,1 27-193,-1 0-95,-25-27-256,0 0-513,-27 0-833,0 0-1281,0 0-1730</inkml:trace>
  <inkml:trace contextRef="#ctx0" brushRef="#br0" timeOffset="2201.12">20764 4185 12267,'-27'0'224,"27"27"961,-26-27 994,-1 28-994,-25 24-545,25 0 1,-26 1-225,25 0-416,4 1-32,-3-2-96,27-24-513,0-3-608,27 3-1057,-3-28-3107</inkml:trace>
  <inkml:trace contextRef="#ctx0" brushRef="#br0" timeOffset="2511.14">20869 3736 12844,'28'-28'1345,"-28"28"-1473,24 0 1793,3 28-383,28-2-706,-2 26-31,-29 2-97,31-1 65,-2 27-161,-28 25-192,2-26-128,0 1 0,-27-1-96,0-26-224,0 27 128,-27-27-129,0 1-31,2-1-192,-28-28-353,26 29-961,-25-28-2242,-1 1-6246</inkml:trace>
  <inkml:trace contextRef="#ctx0" brushRef="#br0" timeOffset="4163.23">22193 4240 8968,'0'25'1569,"0"-25"65,0 0 1825,0 0-1601,0 0-865,0 0-416,27 0 95,0 0-127,25-25-97,-26 25 1,54 0-193,-28 0 0,2-28-128,-2 28-160,-26 0-352,1 0-705,1 0-385,-28 0-800,0 0-1666,0 0-3587</inkml:trace>
  <inkml:trace contextRef="#ctx0" brushRef="#br0" timeOffset="4378.25">22193 4424 12908,'0'26'608,"27"-26"545,0 0 1250,25 0-1026,28 0-480,-28 0-160,28 0-353,-28 0-320,1 0-96,2 0-673,-31-26-608,2 26-256,2 0-1282,-28 0-2754</inkml:trace>
  <inkml:trace contextRef="#ctx0" brushRef="#br0" timeOffset="5359.3">24125 3814 12299,'0'-26'1570,"-26"26"-1538,-1 0 993,-25 0-321,25 0-576,-26 53-128,1-26-32,-1 26 32,-2-1 32,31 28 161,-4 0 63,28-1-192,0 1-32,28-28 32,23 28-32,3-27-32,25 0-128,1-27-32,25 2 224,1-28 64,-28 0 64,30-28 0,-29 2 33,1-27 31,-28 0 32,1 1-96,-53-28 96,0 0-159,-26 1-129,-1-1 0,-52 0-225,-1 28 33,-53-1 256,28 26 96,-27 27 129,26 27-1,1-1-160,24 28-96,54-1-96,3-1 0,48 1 96,3 1 32,54-2-64,-2 1 160,26-26-96,-25-27-32,25 26-96,-26-26-384,2 0-417,-29 0-1089,-25 0-1569,0 0-4901</inkml:trace>
  <inkml:trace contextRef="#ctx0" brushRef="#br0" timeOffset="5857.33">25131 4344 12844,'0'0'-289,"0"0"1346,-26 0 96,26 0-1056,-26 28-97,-1-3 32,27 28 32,-27 1 32,54-2 192,-27 1 192,27 0-95,25-26 127,1 0 129,0-27-65,-1 0-127,2 0 224,-2-27-65,-26-25 1,1 24-161,-27-25 129,0 27-65,-27-27-352,-25 26-320,-1 1-64,-26 26-64,26 0-513,0 26-672,27-26-1090,0 27-2978</inkml:trace>
  <inkml:trace contextRef="#ctx0" brushRef="#br0" timeOffset="6355.36">26164 4344 8616,'-27'0'5893,"27"0"-5669,0 0 2019,0 0-642,0 0-928,27 0-545,25-26-32,1 26 64,26 0-160,1-26 0,-1 26-32,2-27-32,-30 27-256,3 0-513,-27 0-673,-27 0-1088,0 0-2018,0 0-2851</inkml:trace>
  <inkml:trace contextRef="#ctx0" brushRef="#br0" timeOffset="6543.37">26375 4053 11370,'0'0'3267,"0"27"-3747,26-27 1793,-26 26 129,27 28-898,0-2-352,-2 1 257,-25 26-97,27-26-288,-27 0 0,26 27-128,1-26-480,1-1-1378,-28-28-2370</inkml:trace>
  <inkml:trace contextRef="#ctx0" brushRef="#br0" timeOffset="7307.41">27565 3894 6277,'0'-53'1538,"0"53"1281,0-27 223,0 1-1280,-25 26-1345,-2 0-450,1 0-63,-28 26 160,29 28 65,-28-1-65,26 27 224,-1-1-32,4 26-96,24-25-64,24 27 0,31-29 33,23-24 31,2-2-32,-1-24 64,29-3 32,-3-25 193,-26 0 31,26-53-64,-25 27-63,-28-27 31,2 0-96,-28-27 1,-26 1-33,-26-1-64,-1-25-160,-25 26 32,-28-1-64,-25 27-192,-1 26 64,1 0 96,-30 27 64,30 27 0,26 0-97,53 26 1,-1-1 64,54 1 32,-1 27 32,53-26 64,1-29-64,25 30 97,1-30-33,-25 2-64,-2-27-257,-1 26-95,-24-26-352,-1 0-898,-28 0-2049,-25 0-4485</inkml:trace>
  <inkml:trace contextRef="#ctx0" brushRef="#br0" timeOffset="7762.44">28572 4450 10089,'0'0'2723,"0"0"-2787,0 0 1985,0 27-351,27 0-769,-27-1-193,0 0 65,0 2-193,0 25-223,26-28-161,-26 2-64,26 0-96,-26-1-97,0-26-479,0 27-641,0-27-961,0 0-1954,26 0-4581</inkml:trace>
  <inkml:trace contextRef="#ctx0" brushRef="#br0" timeOffset="8260.47">29181 4265 9769,'-26'0'3523,"26"0"-2786,0 0 2210,0 0-1410,26 0-1153,-26 27 97,26-27 95,27 26-127,-26 0-161,25 2 64,1-3-95,2 2-129,-5-1-128,5 1 0,-3-27-192,-25 27-289,-1-27-288,-26 26 33,27-26-129,-27 0-128,0 0-288,0 0-1442,-27-26-1857,27 26-1858</inkml:trace>
  <inkml:trace contextRef="#ctx0" brushRef="#br0" timeOffset="8511.48">29711 4133 12908,'0'0'929,"-27"0"-1025,27 0 2017,-27 27-1056,27-2-513,-26 2 161,-26 26 128,25 0 95,-28 1-351,5 24-1,-5-24-224,28-2-224,1 1-192,0-25-513,26 24-576,-26-25-1602,26-27-4484</inkml:trace>
  <inkml:trace contextRef="#ctx0" brushRef="#br0" timeOffset="10345.59">19757 5749 14765,'-78'-27'257,"51"2"-225,-26 25 833,1 0-513,-2 0-320,1 25-96,1 30-32,-3-30 64,29 29-96,2-1 192,24 26-128,0-26 64,24 0 64,30-1-64,0 2-192,24-1 63,1-26 97,28 25 64,-55-26-32,29 1 0,-57-27 32,-24 28 32,0-3 321,-24-25-97,-31 27-128,-23-2-128,24-25-32,-24 27-384,-2 1-481,28-28-961,-2 27-1793,26-27-3236</inkml:trace>
  <inkml:trace contextRef="#ctx0" brushRef="#br0" timeOffset="10711.61">20076 5669 2049,'0'28'12108,"0"24"-12172,0 1 160,0 26 769,0 28-97,27 25-607,-27-26-193,0 0 0,0-25 96,25-29 0,-25 0-64,0 3 0,0-55 64,27 0 128,-27 0 96,0-27-96,26-1-160,-26-24-96,27 0 64,-27 24-64,0 1 0,0 1 32,27 26-64,-27 0 0,0 0 160,25 26 64,-25 1 32,27 26-160,-27-1-64,26-25-544,1 28-449,1-30-705,-4 2-1665,3-27-865</inkml:trace>
  <inkml:trace contextRef="#ctx0" brushRef="#br0" timeOffset="10956.62">20552 6413 12908,'0'0'352,"-28"25"-288,28 2 769,0-2-513,0 30-256,0-28-224,55-2 32,-29 2 192,26-27 256,-25 0 161,26 0 63,-26-27 65,25 2 32,-52-2-97,0-28 129,0 30-257,-27-27-576,2 24-128,-2 1-225,1 27-544,-1 0-1633,27 0-2916,-27 27-2305</inkml:trace>
  <inkml:trace contextRef="#ctx0" brushRef="#br0" timeOffset="11181.64">20975 6572 8968,'0'25'4901,"0"-25"-4805,-27 0 1890,27 0-97,-27-25-1216,27 25-385,-24-27-480,24-28 32,0 30-192,0-27-33,0 24 129,0 1 96,0 1 32,24 26 0,-24 0 64,27 0-33,0 0-127,1 26-993,-2-26-1249,1 27-2787</inkml:trace>
  <inkml:trace contextRef="#ctx0" brushRef="#br0" timeOffset="11526.66">21240 6253 15951,'-27'27'160,"27"-27"-609,27 0 1346,0 0 0,-1 0-545,26 0-480,28 0 64,-28 0-128,2 0-769,-26 0-1569,22-27-3972</inkml:trace>
  <inkml:trace contextRef="#ctx0" brushRef="#br0" timeOffset="11721.67">21372 5856 13773,'27'80'672,"-1"-3"33,-26-22 1601,28 23-1313,-4 29-769,-24-28-160,27 2-32,-27-29-160,27 28-32,-27-28-417,0-25-768,28-2-1249,-28 3-3748</inkml:trace>
  <inkml:trace contextRef="#ctx0" brushRef="#br0" timeOffset="12377.7">21796 5749 13068,'0'0'128,"0"0"-1121,0 28 993,27 24 320,-27 28-224,26 24-96,-26 3-160,26-1-160,-26 26 320,0-52 128,26-1 192,-26-24 1,0-3 159,0-27 33,0-25 31,27 0 321,-27 0 256,0-25-961,0-2-288,0-25-64,0 24 0,27-24 32,-1 25 63,0 27-63,-26 0 32,26 0 160,1 0 32,1 52 0,-1-25-96,-27 1-160,0-1-416,26 25-642,-2-27-703,-24-25-1507,28 0-4738</inkml:trace>
  <inkml:trace contextRef="#ctx0" brushRef="#br0" timeOffset="12846.73">22431 6385 11178,'-52'0'0,"25"0"-641,-26 28 706,27-3-33,0 2-129,-1-2-671,27 30-225,27-28-352,-27-2 480,52-25 544,1 27 257,-26-27 96,25 0 0,-26-27 65,1 27 31,0-25 256,-27-2-288,26-1-192,-26 1 769,-26 27-609,26-25-289,0 25 1,0 0 320,0 0-224,0 0 32,0 25 32,0-25 96,0 27 32,26 1-32,-26-28 353,0 0 319,26 27 674,-26-27 319,0 0-352,0-27-864,0 27-353,26-28-64,-26 1 64,27 2 0,1-2-96,-1 27 0,-27-25 321,24 25 191,2 0-191,-26 25-33,28 2-256,-28-2-64,27 2-352,-27 1-609,27-1-1089,-2-2-1730,-25-25-2242</inkml:trace>
  <inkml:trace contextRef="#ctx0" brushRef="#br0" timeOffset="13221.75">23040 6438 9192,'-27'0'1410,"-26"0"-1186,28 27 1537,25-2-1152,-27 2-417,0 28-96,27-30 32,0 2 33,27-2 191,0-25-128,25 0-32,1 0 32,-1 0-95,1-52 127,2 27 128,-31-30 321,-24 3 96,27 0-193,-27-29-223,0 2-161,-27-1-256,3 1-160,-31 26-1,29 0 65,-1 26 96,2 27-128,-2 27 0,27 26 224,-27 0 32,27 26 128,0 28-32,0-29-95,27 2-1,25-1 0,28-24-385,-28-3-95,29-27-192,-27 3-610,-2-1-863,-26-27-2212</inkml:trace>
  <inkml:trace contextRef="#ctx0" brushRef="#br0" timeOffset="13366.76">23516 5909 15694,'0'0'-288,"0"0"-993,27 0 1121,-27 0-1858,26 52-6758</inkml:trace>
  <inkml:trace contextRef="#ctx0" brushRef="#br0" timeOffset="13488.77">23756 6385 8584,'0'53'8295,"0"-26"-8423,0-27 833,0 0-96,0 0-1410,-28 0-3171</inkml:trace>
  <inkml:trace contextRef="#ctx0" brushRef="#br0" timeOffset="17578">24681 5590 11851,'0'27'-545,"27"0"481,-27 26 449,25 27 191,-25 24-256,27 3-192,-27 25-31,0-26-1,0 26 192,0-52 385,27-28-97,-27 3-159,0-28 127,0-27 33,0 0 448,0 0-385,0-27-608,0-28-128,0 3-192,26-1-257,-26 0 33,52 26 320,-25 2 64,0-2 95,1 27 130,22 27 95,-22-2-32,-1 2-96,0 26 0,-1-25-64,0 24 0,0 0-160,-26 3-128,27-30-449,-27 27-1473,27-24-3331</inkml:trace>
  <inkml:trace contextRef="#ctx0" brushRef="#br0" timeOffset="17924.02">25581 5697 10954,'0'-28'576,"-28"28"-736,4 28 641,-2 24 223,-1 1-351,-1 1 95,1 51 321,1 2 32,26-2-193,-26 2-191,52-2-129,-26-25-64,26 0-128,29-28 0,-28 0 0,23-24-224,5-1-769,-2-27-1921,-27 0-4197</inkml:trace>
  <inkml:trace contextRef="#ctx0" brushRef="#br0" timeOffset="18127.03">25687 6200 15983,'0'0'-289,"0"0"642,26 26 800,28 1-833,-2 0-320,1 25 32,26-26-32,-26 29 0,26-30-352,-25 2-737,0-2-993,-2 2-1506,-26-27-5092</inkml:trace>
  <inkml:trace contextRef="#ctx0" brushRef="#br0" timeOffset="18316.04">26137 6120 3363,'-54'26'8872,"30"1"-9000,-3 0 1025,-28 26 1089,3 26-1121,26-26-577,-28 27-192,28-28-128,0 3-288,26-3-609,26-27-1506,0-25-1985</inkml:trace>
  <inkml:trace contextRef="#ctx0" brushRef="#br0" timeOffset="18574.06">26216 5669 15630,'27'0'417,"-27"0"-1346,53 28 1377,-26-3-31,51 30-321,-24-3-64,-2 28 0,29-1 160,-54 27 128,-3 0-160,4-26-63,-28-2-65,0 2-193,-28-1-287,4-24-161,-3-3-480,-1 1-1281,-25-26-2050</inkml:trace>
  <inkml:trace contextRef="#ctx0" brushRef="#br0" timeOffset="26111.49">20260 7816 6470,'0'0'608,"0"0"-544,0 0 128,0 0 1,0 0-289,27 0 64,-27 0 192,0 0 480,0 0 513,26 0-160,-26 0-352,0 26-321,0-26-64,0 27 33,27-27-97,-27 27-32,0-1 160,0 1 65,28-2-225,-28 29-32,0-1-96,24-1-32,-24 1 64,0 27-32,27-1 32,-27 28 32,0-29-64,28 29 0,-28-2 64,0 1 1,0 2 63,0-3 32,0 0 32,0-25-64,0 52 0,26-26 65,-26 0 95,0 1-128,0 25-32,0-25-128,0-2 64,0 2-32,0-2 65,0 2 127,0-2 96,0 2-64,27-2 129,-27-26-161,24 27-128,-24 0 32,0-26 161,28 26-418,-28 0 450,0-26-321,0 25 0,27-26 0,-27 29 64,26-30-64,-26 2 0,27 26 64,-27-26-64,0 0 64,25-2-64,-25-24-128,0-1-96,0-1-417,27-24-672,-27-28-1666,0 0-5765</inkml:trace>
  <inkml:trace contextRef="#ctx0" brushRef="#br0" timeOffset="26840.53">20023 8186 1057,'-27'54'8167,"2"-54"-7302,25 0 769,0 0 191,0 0-736,0 0-192,25 0 192,2 0-256,-1-54-417,28 28-223,-2-26 31,-26-2-96,28 1 0,-2 1-128,-26-1-32,29-1 64,-31 28 96,3-28-192,1 54 64,-28-25-32,0 25 32,0 0-352,26 25 256,1 3 64,-3 24 0,31 2 96,-2-1-160,26-1-449,-26 28-832,-1-28-897,29 1-3204</inkml:trace>
  <inkml:trace contextRef="#ctx0" brushRef="#br0" timeOffset="28167.6">20103 11817 10345,'-27'-27'961,"0"27"-96,27 0 512,0 0-95,0 0-418,0 0-447,0 0-161,0 0 256,27 0-159,0 0-129,-27 0-64,25 0-64,2 0 32,26 27-64,-26-27-32,25 0 97,1 0-65,26 0 96,2 0-128,-2 0-96,-1 0 128,2 0-96,26 27 32,-1-27-128,-24 0 64,25 0-32,-1 0-65,-25 0 65,25 0-128,-26 0 0,2 0 32,25 0 160,-28-27 32,28 27 32,0 0 0,28 0 192,-2 0-96,0 27-96,0-27 64,1 0 0,-1 0 0,0 0 0,27 0 1,-2 0-1,3 0-64,-1 0 0,-1 0 96,29 0-64,-30 0-32,2 0-96,0 25 128,27-25-32,-27 0 0,-2 0 0,3-25-64,-1 25 64,0 0-64,1 0 96,-2 0-192,0 0 192,-26-27-64,26 27-128,-24 0 160,-2 0-96,0 0 32,-24 0 96,-3 0-160,-26 0 0,1 0-193,-2 0 129,-24 0 32,-2 0 64,29 0 64,-2 0 32,-26 0-32,26 0 0,-26 0 64,-1 0 64,1 0-128,-1 0 32,2 0-32,0 0 128,-3 0-128,-24 0 32,27 0 0,-27 0-32,-27-27 0,25 27 0,-25 0 65,0 0-97,0 0 96,0 0-193,-25 0-223,25 0 320,0 0-512,-27 0-513,1 0-961,26 0-1570,-28 0-3619</inkml:trace>
  <inkml:trace contextRef="#ctx0" brushRef="#br0" timeOffset="28484.62">27487 11657 8968,'0'0'-32,"0"0"512,0 28 1506,26-28-448,1 0-834,25 0-383,1 0-33,2 0 128,24 25-191,-1-25-97,2 27 0,-1-27 96,26 27 128,3-1 65,-30-26-65,0 27-352,-50 0 0,-1-27-160,-27 0 160,-27 25 160,-1-25-128,-22 27 32,-5-1-32,4 1-96,-3 0-192,27-1-160,0 0-545,2 2-1057,-2-3-1377,1-25-3396</inkml:trace>
  <inkml:trace contextRef="#ctx0" brushRef="#br0" timeOffset="29285.67">24231 12241 12491,'0'0'2435,"0"0"-2179,0 0 1281,0 0 321,0 0-1025,0 0-385,26 25 97,2 2-65,23 1 97,4-3-225,-2 2-128,26 0-224,-26-2 96,-1 3-256,1-28-192,-1 27-513,-25-27-256,-27 0-64,27 25-609,-27-25-672,0 0-1602,-27-25-4644</inkml:trace>
  <inkml:trace contextRef="#ctx0" brushRef="#br0" timeOffset="29451.68">24601 12241 13580,'-25'52'705,"-28"-24"-545,-1-3 1314,2 29 159,-29-29-1216,30 30-450,-3-30-543,27 2-737,0-1-2307,27 1-7943</inkml:trace>
  <inkml:trace contextRef="#ctx0" brushRef="#br0" timeOffset="31571.8">19283 9538 10473,'-27'-26'-64,"-1"52"96,28-26 705,0 26-64,-27 0-481,27 28-192,27-28 32,-27 28 320,28-29-160,-1 3 97,23-3-33,-22 2 96,26-27-95,-2 0-1,-26-27 0,28 2 192,-29-3-95,2-24-1,-27 25-32,26 1-31,-26-1 127,0 0-288,-26 27-96,26-26-96,0 26-160,0 26 32,0 28 128,0-1 96,0 27-32,0-28 0,0 28 32,0-1 0,26-26 96,-26 26 160,0-51 353,0 24 256,0-26 128,-26 1-289,-1-27 33,-25 27-385,25-27-287,-26 0-33,-26 0-609,25 0-448,3 0-384,-4 0-833,3 26-2339</inkml:trace>
  <inkml:trace contextRef="#ctx0" brushRef="#br1" timeOffset="32877.88">22220 10332 15214,'0'28'1986,"0"-3"-2050,27 3 96,-1-3 256,26 29 0,2-28-96,24 28-480,-24-29-320,24 2-481,-23-1-737,-28-26-2242</inkml:trace>
  <inkml:trace contextRef="#ctx0" brushRef="#br1" timeOffset="33029.89">22589 10306 15534,'-52'54'0,"26"-1"0,-1-1 192,0 28-128,1-28-512,26 28-2595,0-53-5413</inkml:trace>
  <inkml:trace contextRef="#ctx0" brushRef="#br1" timeOffset="33447.91">23543 10916 12203,'0'26'2883,"0"-26"-2627,26 26 1378,28-26-449,-2 28-385,29-3-511,-2-25-193,-2 27-609,4-27-191,-29 0-1026,2 0-2562</inkml:trace>
  <inkml:trace contextRef="#ctx0" brushRef="#br1" timeOffset="33592.92">23993 10784 16111,'-81'25'801,"57"2"-1122,-29 26 321,25-26 32,1 25-352,27-24-2050,0-3-3364</inkml:trace>
  <inkml:trace contextRef="#ctx0" brushRef="#br1" timeOffset="33865.93">23912 9564 17584,'0'0'705,"0"0"-673,0 0 320,28 26 513,-1-26-513,26 27-352,-1 0-256,1-1-609,-1 1 0,28 0-800,-28-2-866,-25 3-2049</inkml:trace>
  <inkml:trace contextRef="#ctx0" brushRef="#br1" timeOffset="33994.94">24336 9564 12716,'-27'0'3010,"3"0"-2785,-4 26 351,2 1 161,-1 26-513,27 1-352,-27-1-1762,27-1-3139</inkml:trace>
  <inkml:trace contextRef="#ctx0" brushRef="#br1" timeOffset="34320.96">25157 10306 15150,'-26'-26'672,"0"26"225,26 0 192,26 0-224,0 26-192,28 0-257,-2 2-352,28-3 0,-28-25-448,29 28-417,-28-3-512,26 2-833,-52-27-1954,-1 0-6502</inkml:trace>
  <inkml:trace contextRef="#ctx0" brushRef="#br1" timeOffset="34456.97">25529 10226 15374,'-53'27'352,"25"0"-448,1-1 128,-25 28 0,26-1-961,26-28-3074,0 2-5670</inkml:trace>
  <inkml:trace contextRef="#ctx0" brushRef="#br1" timeOffset="34741.98">26004 9644 14093,'28'26'2402,"-1"-26"-1729,-3 27 960,30-27-448,0 27-704,24-27-161,1 25-256,-26-25 32,1 28-448,-2-28-577,-26 0-512,1 25-994,1-25-1376,-28 0-3044</inkml:trace>
  <inkml:trace contextRef="#ctx0" brushRef="#br1" timeOffset="34882.99">26428 9512 13676,'-27'0'577,"1"0"-609,-1 26 320,2 26 161,-2-25-321,0 26-128,1 1-1121,-1-29-1634,27 28-2370</inkml:trace>
  <inkml:trace contextRef="#ctx0" brushRef="#br1" timeOffset="35417.02">26191 8345 12107,'52'28'865,"-52"-3"-129,26-25 1443,1 27-962,0 0-801,-2-1-384,2 1 0,26-2-192,-53 2-513,27 0-608,-2-1-1057,2-26-1826,-27 0-3427</inkml:trace>
  <inkml:trace contextRef="#ctx0" brushRef="#br1" timeOffset="35554.03">26269 8398 12011,'-78'54'1185,"24"-1"-1281,0-1 384,3 1 65,-4 26-1122,3-26-3171</inkml:trace>
  <inkml:trace contextRef="#ctx0" brushRef="#br1" timeOffset="35965.04">25105 9141 6181,'0'0'9802,"0"0"-9930,0 0 320,26 0 1089,0 25-480,1 2-513,26 0-224,-1-1-224,2 1-321,-28 0-447,26-27-546,-25 25-1056,1-25-2339</inkml:trace>
  <inkml:trace contextRef="#ctx0" brushRef="#br1" timeOffset="36111.06">25448 9061 12523,'-53'53'3780,"1"-26"-3908,25 25 64,-26 28 192,27-28-545,0 28-5316</inkml:trace>
  <inkml:trace contextRef="#ctx0" brushRef="#br2" timeOffset="43059.46">20975 12081 4676,'-27'0'769,"27"0"800,0-25 994,0 25-578,0 0-543,0 0-385,0 0-353,0 0-223,0 0-33,27 0-95,-27-28-1,28 28-96,-28 0-32,26-26 97,1 26-65,-3-26-128,4 26 0,-1 0 96,-1-27-159,1 27 63,-2-27-128,29 1 96,-1 26-32,-1-27 0,1 2 32,-1-2-64,2 0 64,0 1-32,-30-1 32,31 0 32,-2 2-128,-1-3 96,28 3-96,-28-2 0,2-26 129,-2 25-193,29 2 64,-28 0 0,-1-1 0,2 27-65,-2-25 130,28-3-130,-28 1 65,28 2 0,-28-29 97,29 28-97,-30-1 0,30 0 32,-29-25-32,1 26 64,1-1-64,-2 0 0,28 1 96,-28-26-64,29 24-32,-30 2 0,30 0 96,-29-28-128,28 28-32,-1-1 96,26-26 0,-25 1-32,-1 25 32,-25-26 0,25 26 0,1 2-96,-28-29 64,28 28 32,-1-28-64,-1 29 0,4-28 32,-4 25 0,2-24-64,-1 25 64,1-26-32,-28 27 0,29 0 64,-3-2-32,-24-24-128,25 25 64,-26 2-65,26-30 65,0 30 128,1-29-32,-28 28-32,29-28-32,24 1 161,-25 28-97,-28-2-64,28-26 32,-1 26 32,0 0-32,-26-25 0,26 26-32,29-2 32,-30-24 32,28-2 0,-1 1 0,3 1 128,-3-1 32,-26 26-64,28-25 128,-29-1-63,28 26-97,-25-28 0,-2 30 96,26-28-128,0-1 160,2 28-192,-2-53 256,1 26-127,-25 26-65,24-25 512,1-1-223,-53 26-33,26 0-64,-53 2-192,26-2-192,-25 1-256,0-1-481,-27 27-448,0 0-96,0 0-161,0-27-1633,-27 27-9481</inkml:trace>
  <inkml:trace contextRef="#ctx0" brushRef="#br2" timeOffset="45237.58">28836 7896 8456,'0'0'352,"0"26"-737,0 1 706,0 25 768,28 1 32,-28 1-545,27 24-127,-27 2 95,0-26 97,0 24-129,0-51 1,0 26-33,0-26-95,0-27-1,0 0 353,0 0 160,0 0-449,26-27-480,-26 1-192,24-28-96,4 29-129,-1-3-159,-27 3-33,27 25 417,-1 0 64,0 25 256,-26 3 96,26-3 32,1 29-128,-27-28-64,27 1-64,-1 25-256,-26-25-353,26-1-512,-26 1-384,0-27-1923</inkml:trace>
  <inkml:trace contextRef="#ctx0" brushRef="#br2" timeOffset="45504.6">29420 7974 15438,'0'0'0,"-28"0"-288,28 27 832,-27 0-95,27 26-289,-26 26-64,26-26 0,0 26-64,0 2 64,0-2-96,26-26-64,1-28-384,1 2-321,23 0-96,-25-27-416,2 0-1281,-28 0-898,27-27-800</inkml:trace>
  <inkml:trace contextRef="#ctx0" brushRef="#br2" timeOffset="45661.61">29552 8373 2754,'0'-28'7047,"0"3"-4901,0 25-577,0 25 1,0 3-577,27-3-609,-2 2-224,2 0-96,26-1-256,-26-26-609,25 27-640,-26-2-1089,28-25-1730</inkml:trace>
  <inkml:trace contextRef="#ctx0" brushRef="#br2" timeOffset="45794.61">29816 8373 7783,'-53'-28'801,"26"28"768,27 28 289,-25-28-1057,25 25-513,-27 29-192,27-28-96,0 1-641,0-2-864,27 2-865,-2-27-1954</inkml:trace>
  <inkml:trace contextRef="#ctx0" brushRef="#br2" timeOffset="46038.63">29871 7949 12940,'24'0'993,"2"25"-1057,1 2 1153,1 26 416,-1 1-416,25-2-769,-52 28-191,26 0-97,-26-2 128,0-24-160,0 24-96,0-24-65,-26-28-63,26 1-160,-28 0-449,28-2-800,-24-25-1474,24 0-4933</inkml:trace>
  <inkml:trace contextRef="#ctx0" brushRef="#br2" timeOffset="46427.65">30372 8320 11146,'0'0'-256,"27"0"2082,-2 0 223,28 25-1184,2-25-288,24 0-97,-26 0-191,-1 0-257,-25 0-481,-1 0-1665,-26 0-3587</inkml:trace>
  <inkml:trace contextRef="#ctx0" brushRef="#br2" timeOffset="46596.66">30477 8530 12940,'55'27'96,"-4"-27"2018,3 0 0,-3 0-1249,-23 0-833,25 0-545,-53 0-1473,27 0-4900</inkml:trace>
  <inkml:trace contextRef="#ctx0" brushRef="#br2" timeOffset="47228.7">31431 8266 13452,'0'-53'-64,"-27"26"384,27 27 1154,-27-26-1026,2 26-544,-2 0 128,1 26 128,-28 28 33,29-2-1,-2 1-32,27 27-32,0 0-32,27-28-128,-2 1-96,29 1 192,24-29 32,2 2 64,-1-27-32,2 0 65,-3-27-1,-24-25-128,-2 25-96,2-26-256,-54-26 63,0 26 33,-27 1 128,-28-29 256,5 55-32,-32-27-192,30 26 96,-28 27 97,28 0-97,-1 27 0,26 0 64,2 25 96,25-24-224,52 25-544,1-1-417,-1 1-897,28-1-2594</inkml:trace>
  <inkml:trace contextRef="#ctx0" brushRef="#br2" timeOffset="47502.71">32039 8530 14637,'26'0'-192,"-26"0"192,0 0 993,0 0-320,0 27-513,27 0 0,-27-1 32,27-26-64,-1 27 97,26 0-1,-25-27 128,28 25 257,-29-25 256,-2-25-97,-24 25-95,0-27-353,0 0-320,-24 1-256,-29-1-257,-2 0-768,3 27-961,-1 0-1890,0 0-6662</inkml:trace>
  <inkml:trace contextRef="#ctx0" brushRef="#br2" timeOffset="47877.73">30108 9538 15598,'27'26'609,"25"-26"-513,28 26 352,-2-26 321,1 27-320,1-27-417,-1 0-577,-25 0-608,-3 0-993,-23 27-2434</inkml:trace>
  <inkml:trace contextRef="#ctx0" brushRef="#br2" timeOffset="48043.74">30532 9378 14093,'0'54'0,"0"-2"256,0 2 1089,0-2-352,0 28-672,0-1-257,0-26-449,24 27-960,31-26-1281,-29-29-3620</inkml:trace>
  <inkml:trace contextRef="#ctx0" brushRef="#br2" timeOffset="48454.77">31193 9484 2626,'0'-26'15214,"-26"0"-15886,26 26 576,-28 0 448,-23 0-160,24 26-192,-1 28 32,28-2-64,0 28-64,0-27 0,28 27-64,23-28 64,4 1 96,-2-26 96,-1 0 96,1-27-64,-1 0 32,2 0 97,-1-27 63,-28-26 32,-25-1-128,0 1-288,0 1-96,-25-1 96,-2-1-128,-26 2 0,-26-2 96,26 28-97,-26 0 97,25 26-32,-24 0 96,50 26 224,28 0 97,0 28-65,28-2 64,23-25-96,4 26-192,23 1-352,2-1-321,-1-28-1184,1 2-2532</inkml:trace>
  <inkml:trace contextRef="#ctx0" brushRef="#br2" timeOffset="48670.78">31828 9724 13741,'53'25'576,"-27"-25"577,-26 28 1217,26 24-800,-26-25-1026,0 26-415,-26-1-97,26-25-289,0 26-640,0-26-800,0-1-2467,0 0-8904</inkml:trace>
  <inkml:trace contextRef="#ctx0" brushRef="#br2" timeOffset="49017.8">32279 9777 15150,'50'0'-128,"-22"25"1153,-28-25 768,27 27-896,0 0-673,-1-27-63,0 26-129,27 1-64,-26 0 64,25-2-321,1 2-191,-26 1-481,1-28-480,-4 0-257,2 0-1217,1 0-3010</inkml:trace>
  <inkml:trace contextRef="#ctx0" brushRef="#br2" timeOffset="49261.81">32780 9724 12716,'-27'53'448,"1"-28"1794,2 29 288,-31-28-1280,2 28-930,1-2-96,25 28-224,0-54-224,1 28-865,0-2-929,26-26-2434</inkml:trace>
</inkml:ink>
</file>

<file path=ppt/ink/ink20.xml><?xml version="1.0" encoding="utf-8"?>
<inkml:ink xmlns:inkml="http://www.w3.org/2003/InkML">
  <inkml:definitions>
    <inkml:context xml:id="ctx0">
      <inkml:inkSource xml:id="inkSrc0">
        <inkml:traceFormat>
          <inkml:channel name="X" type="integer" max="32767" units="in"/>
          <inkml:channel name="Y" type="integer" max="25399" units="in"/>
          <inkml:channel name="F" type="integer" max="32767" units="dev"/>
        </inkml:traceFormat>
        <inkml:channelProperties>
          <inkml:channelProperty channel="X" name="resolution" value="4096.38672" units="1/in"/>
          <inkml:channelProperty channel="Y" name="resolution" value="5080.81592" units="1/in"/>
          <inkml:channelProperty channel="F" name="resolution" value="0" units="1/dev"/>
        </inkml:channelProperties>
      </inkml:inkSource>
      <inkml:timestamp xml:id="ts0" timeString="2011-09-30T06:02:57.038"/>
    </inkml:context>
    <inkml:brush xml:id="br0">
      <inkml:brushProperty name="width" value="0.05292" units="cm"/>
      <inkml:brushProperty name="height" value="0.05292" units="cm"/>
      <inkml:brushProperty name="color" value="#FF0000"/>
    </inkml:brush>
  </inkml:definitions>
  <inkml:trace contextRef="#ctx0" brushRef="#br0">4632 12532 1569,'0'0'384,"0"0"-1088,0 0 383,0 0 770,0 0 640,-27 0 128,27 0-224,0 0-224,0 0 320,0 0 384,0 0-288,0 0-192,0 0 0,0 0-32,0 0-96,0 0-64,0 0-161,0 0-223,0 0-225,0 0-32,27 26-32,-27 2-32,0 24 32,0 1 128,0-1-95,24 1 31,-24 27-128,0-28 32,0 28-96,0 0 32,0 0 0,0-1 0,-24 1-32,24-1 32,0 1 32,0-28 64,0 28 161,0-27-257,0 0 160,0-1-64,0 2-96,0-28 32,0 28 0,0-28-64,24 1 0,-24 0 96,0-27-96,0 25 32,26 2 0,-26-27-32,28 26-64,-28-26-96,27 0 448,0 27-320,-3-27 32,4 0 0,-2 0 0,28 0-32,-29 0 0,28 0 96,-26 0-32,25 0-96,1 0 64,2 27-32,-4-27-64,3 0 160,-3 0-96,4 0 64,23 0-64,2 0 32,-28 0 96,28 0-160,-1 0 96,2 0-64,-30 26 96,30-26-128,-2 0 96,1 0 0,-1 0-32,-1 0 0,30 0 0,-2 0 0,-28 0 0,54 0 64,-24 0-64,-2-26 64,26 26 96,-27 0-128,27 0 65,-27-27-65,27 27 32,2 0-96,-2 0 64,0-27-128,0 27 192,28-26-96,-28 26 64,26 0 32,-26 0 64,28 0 0,-1-27 32,-27 27-224,28 0 0,-3 0 64,29 0-32,-26 0 0,-2 0 32,1-25 64,-2 25-160,-25 0 128,55 0-96,-28 25 0,1-25 64,-4 0-32,-22 0 64,24 27-32,0-27 97,2 0-65,-1 0 32,-27 0-96,28 0 0,-28-27 32,0 27 0,0 0-64,-25 0 0,-2 0 64,-25 0 0,-1 0 0,-26 0-32,-1 0 32,1 0-64,-26 0 64,-27 0-64,25 0 128,-25 0 0,27 0-64,-27-25-64,0 25 32,0-27 0,0 27 0,27-27 96,-27 1-128,0-1-32,0 0 128,0 1 64,0-28-64,0 2-416,0-1 640,0-26-320,0 25 64,0-25-32,-27-1-64,27 28 96,0-28-96,-27 1 64,27-1-64,-25 27 96,25-26 0,0 25 64,0 2-192,-27 25 64,27-26 64,0 26-256,0 2 32,0-2 32,0 0-33,0 1 161,0 26 64,0-27 0,0 27 97,0-25-1,0 25 0,0 0 64,0 0-192,-26 0 32,26 0-64,-27 0 96,0 0-128,2 25 96,-2-25-64,1 0 32,-28-25 64,2 25-96,26 0-32,-53 0 128,26 0-128,-26 0 96,-2 0-64,2 0-32,-1 0 32,-25 0-96,-1 0 64,1 0 64,-3 0-64,3-28 224,-1 28-256,1 0 160,0 0 32,-29 0 32,28 0-64,-26-26-32,-2 26 32,2 0-32,0 0-32,0 0 64,0 0-32,-1-26 64,1 26-32,0 0 64,-28 0-63,1-27-65,2 27 64,-2 0 32,1 0-160,-29 0 96,28-28 128,-25 28-160,-2 0 32,27 0 32,-52-25-64,25 25 0,2 0 0,-2-27 0,-26 27 64,0 0-64,-26 0 64,26 0 160,-27 0-160,2 0 64,26 0-192,-29 0 128,29 0-128,-2 27-352,2-27-321,26 0-1505,1 0-4708</inkml:trace>
  <inkml:trace contextRef="#ctx0" brushRef="#br0" timeOffset="49509.83">13789 13379 10473,'0'0'961,"-27"0"-96,27 0 801,0 0 288,0 0-705,27 0-288,-27 0-321,27 27 33,25-27-129,1 0-319,0 26-65,26-26-32,0 27-128,1 0 64,26-27-96,-28 0 32,30 0-224,-30 0-353,2 26-448,-1-26-512,-24 0-1890,-31 0-4005</inkml:trace>
  <inkml:trace contextRef="#ctx0" brushRef="#br0" timeOffset="49906.85">14240 13142 12619,'24'0'609,"-24"0"-481,26 0 1281,-26 0 33,0 0-898,0 0-544,-26 0-256,2 26-32,-31-26 224,2 26 64,1 0 32,-2 1 0,-24 0 64,24-1 192,2 1 0,-1 25-63,26-25-65,-1-1-64,4 1 64,24 0 32,24 25-32,4-26 1,26 2-161,-2-2-129,28 0-511,-2 1-1570,-24 26-4837</inkml:trace>
</inkml:ink>
</file>

<file path=ppt/ink/ink21.xml><?xml version="1.0" encoding="utf-8"?>
<inkml:ink xmlns:inkml="http://www.w3.org/2003/InkML">
  <inkml:definitions>
    <inkml:context xml:id="ctx0">
      <inkml:inkSource xml:id="inkSrc0">
        <inkml:traceFormat>
          <inkml:channel name="X" type="integer" max="32767" units="in"/>
          <inkml:channel name="Y" type="integer" max="25399" units="in"/>
          <inkml:channel name="F" type="integer" max="32767" units="dev"/>
        </inkml:traceFormat>
        <inkml:channelProperties>
          <inkml:channelProperty channel="X" name="resolution" value="4096.38672" units="1/in"/>
          <inkml:channelProperty channel="Y" name="resolution" value="5080.81592" units="1/in"/>
          <inkml:channelProperty channel="F" name="resolution" value="0" units="1/dev"/>
        </inkml:channelProperties>
      </inkml:inkSource>
      <inkml:timestamp xml:id="ts0" timeString="2011-09-30T06:01:01.064"/>
    </inkml:context>
    <inkml:brush xml:id="br0">
      <inkml:brushProperty name="width" value="0.05292" units="cm"/>
      <inkml:brushProperty name="height" value="0.05292" units="cm"/>
      <inkml:brushProperty name="color" value="#00FF00"/>
    </inkml:brush>
    <inkml:brush xml:id="br1">
      <inkml:brushProperty name="width" value="0.05292" units="cm"/>
      <inkml:brushProperty name="height" value="0.05292" units="cm"/>
      <inkml:brushProperty name="color" value="#0000FF"/>
    </inkml:brush>
  </inkml:definitions>
  <inkml:trace contextRef="#ctx0" brushRef="#br0">4590 4947 2049,'0'0'-96,"-27"0"-192,27 0 256,0 0 160,0 0 961,0 0-608,0 0-609,0 0 96,27 0 32,-27 0 0,0 0-33,0 0 33,27 0 225,-27 0 672,0 0 544,0 0 289,0 0 31,0 0-416,0 0-352,0 0-224,-27 0-96,27 0-97,-27 0-255,2 0-1,-2 0-128,-26 0 96,26 0-31,-25 0 63,-1 0 0,-26 0-31,25 0 63,-24 0 0,24 0-128,-25 0-95,-1 28-65,28-28 32,-28 0-64,1 0-32,25 0 32,3 25 0,-4-25 0,5 0 32,22 0 0,1 0-32,0 28-32,1-28-32,26 0-32,-27 27-32,27-27 32,0 25 32,-25 2 0,25-27-32,0 53 64,0-26 0,-27-1 32,27 0-161,0 27 33,0-26 64,0 26 32,0-1 0,0 1 0,0 2 32,0-3-32,0 0-32,0 28 32,27-28 0,-27 29 0,0-2 0,0-26 0,0 26 0,25 1 0,-25 0 32,0 0-32,0-1 0,0 1 32,0-2-32,0 2 64,0-1-64,0 1 0,0 0 65,0 0-33,-25 24 0,25-24 0,0 27 0,-27-29-32,27 30 32,0-29 32,-27 26-64,27-25 64,0-1-32,0 1-32,-26 25 0,26-25 0,0-1 64,0-26-32,0 27-32,0-1 64,0-26-64,0 26 96,0-26-64,0 27 32,0-28-64,0 2 32,0-1-64,0 0 128,0 1 0,0-1-192,0-28 96,26 29 0,-26-28 32,0 1-64,27 25 64,-27-25 32,0-1-352,27 1 608,-27 0-320,0-1 0,0 0 32,25-26-64,-25 28 0,0-2-128,27 0 128,-27-26 32,26 26 0,-26-26 0,27 27 0,-27-27 32,27 27 0,1-27-256,-4 26 576,2-26-352,1 27 32,28-27-64,-3 27 96,1-27-96,-1 0 64,28 25 32,-28-25-96,1 0 32,26 28 129,2-28-161,-3 0 64,3 0 0,24 0-32,-26-28 0,1 28 32,-1 0-96,26 0 128,-24 0-64,25 0-32,-28 0 64,29 0 32,-28 0-32,26 0 0,0 0-64,3 0 64,-2 0-32,-28 0 32,30 0-64,-2 28 96,-1-28-64,0 0 96,1 0-160,2 0 160,-3 0-160,0 0 96,1 25-32,26-25 32,-24 0-32,-3 0 32,0 0-64,1 0 0,-1 0 32,2 0 0,-1 0 0,26 0 0,-26 0 32,-1 0 0,27 27-32,-24-27 32,24 0-32,-27 0-224,1 0 512,-1 0-352,0 27 96,27-27-64,-24 0 64,24 0-32,2-27 64,-2 27-96,-27 0 64,27 0-32,0 0 96,-27 0 96,1-27-192,27 27 0,-26 0 32,-2 0 0,0 0-64,29-25 0,-2 25 0,-27 0-32,27-28 32,-24 28 0,-3-25 0,27 25 32,-26 0 0,-1-27 64,3 27-64,-3 0 0,1 0-64,26-27 128,-27 27-64,0 0 0,3 0-32,-2-26 0,-1 26-64,0 0 96,27-27 0,-24 27-32,-2 0 32,-1 0 32,0 0-32,1 0 0,2-27 0,24 27-32,-27 0 32,0 0 32,1 0-32,26 0 0,-24 0 0,24-26 0,0 26 0,-26 0 0,26 0 0,-26 0 0,26 0 32,-27-26-64,27 26 64,-24 0 96,24 0-224,0 0 96,-27 0 32,29 0-32,-2 0-64,0 0 128,0 0-160,1 0 192,-1-26-32,-27 26-32,27 0-32,0 0 32,2 0 0,-2 0-128,-26 0 192,28 0-160,-2 0 64,0 0 0,0 0 32,1 0 0,-1 0-96,0 0 192,27 0-128,-26-28-64,-1 28 32,25 0 0,-25 0 96,0 0-128,27 0 96,-26 0 0,-1 0-32,0 28 32,27-28-64,-26 0 32,26 0 32,-27 0-32,28 26-32,-1-26 64,-27 0 0,28 0 32,-28 0 33,25 0-33,-25 0-96,27 0 64,1 0-64,-28 0 32,0 0 0,0 0 0,-27 0-32,28 0 96,-26 0-96,-2 0 32,29 0-64,-57 0 96,31 0-161,-3 0 161,-26 0-128,1 0 96,-28-26-96,3 26 160,-5 0-32,-23-28 0,28 2 32,-29 0 1,0-1-65,0 0 0,1-26-65,0 1-159,-1-1 192,0-1 64,-26-24 0,26 24 160,1-52-95,0 26-1,-1-26-96,-26 1 128,26-2-513,0-25 610,1 26-386,0-26 33,1 0 64,-4 0-224,-24-2 288,26 2-96,-26 0 32,0-1 128,0 1 32,0 0 32,0 25-32,0 1 0,-26 0-32,2 1-64,24 0-96,-28 23-32,1-23-32,0 25 32,1 1 96,26 26-64,-26-26 128,26 26 32,-26 0-64,26 1 160,-27 25-192,27-26 32,0 26 32,-27 0-128,27-26 0,0 26 32,0 2 64,-26-3 32,26 3-96,0-29 192,0 28-192,-26-1 128,26 0-32,-26 1 96,-1 0-96,0 0-224,1-1 448,0 0-352,0 1-64,-29-1 128,28 2-128,3-2 96,-30 27 32,27-28 32,-25 3 0,-1 25 32,-1-28-64,2 28 32,-28-26-97,2 26 97,-1 0 0,-2 0 33,-25 0-66,1 0 33,-2 0 0,2 0 0,-28 0-32,-26 0 64,27 26-64,-52-26 64,24 28-64,-25-28 32,25 25 32,-24-25 33,-2 0-162,2 28 129,-2-28 33,-26 27-65,1-27 0,24 25 32,-23-25-64,-4 27 64,4-27-32,-1 0 96,-29 26-192,29-26 96,-2 0 0,-24 27 64,26-27-160,-26 27 64,-3-27-1,29 0 130,-28 26-65,1-26-289,26 0 674,-26 0-802,-2 0 834,3 0-545,26 26 96,-26-26-32,-3 0 64,1 26-64,2-26-32,24 0 96,2 0 0,-1 0-64,0 0-64,1 0 192,-1 0-96,2 27-257,-4-27 546,4 0-321,-4 0 96,4 0-32,-1 0 32,24 0-128,-25 27 96,28-27-32,-2 0 32,2 0 0,-2 0-32,0-27 0,27 27 0,-25 0-32,-3 0 128,3 0-96,26 0-32,-29 0-96,28-27 448,-1 27-352,4 0 96,-4-26-64,2 26 0,-1 0-32,-1 0 32,28-26-160,0 26 544,-1-26-736,1-1 672,0 27-288,0-27-128,-28 27 224,28-26 0,0 26-96,0-27-64,-28 2 32,28 25 32,0-27 65,-26-1-194,26 28 194,-26-25-97,-2-3 96,1 28 32,-1-26-32,1 26 64,2-26 0,-2 26-96,-1-28 160,28 28-160,-26 0-31,-2 0-162,1 28-511,2-2-834,-29 28-1601,0 26-4964</inkml:trace>
  <inkml:trace contextRef="#ctx0" brushRef="#br0" timeOffset="1981.11">2870 8233 11370,'-79'-26'513,"53"26"31,-28-27-191,2 27-97,-28 0 481,28 0-193,-29 27-320,30-27-128,-3 26-96,0 1 32,-51 25-32,26 1 32,-53 1-32,0 24-32,24 2 32,3 0 0,0-1 32,26 28 97,-2-29-1,3 29 0,24-2 32,27 1-160,0 27 64,27-26-32,-25-2-32,50 27 64,-25-25-32,54 25 64,-28-26 160,29-27 225,-4 28-161,30-2-128,-29-25 65,53-1-129,-25 1 32,26 0-128,-1-28 32,0 28-96,3-27 32,24 27 64,-26-1-192,27 1 64,26-28 64,-27 28 0,0-28 0,-27 2 0,28 0 0,-27-1 0,-1-1 0,2 1 32,-29 1 0,28-2 0,2-26 128,-3 28-96,-26-28 160,26 0 1,-24 27-97,25-26-32,-28-1-64,29 1 128,-28 0-160,-1-1-32,30 1 96,-30-2 0,28-25 32,-26 27 64,-1-27-192,26 0 32,-51 0 0,24 0-64,-23 0 96,-2 0-192,-29 0 32,-24 0 0,28 0-64,-28 0-129,0 0 65,0 0-256,-28 0-321,28 0-32,0 0-32,0 0-608,0 0-2403,0 0-4996</inkml:trace>
  <inkml:trace contextRef="#ctx0" brushRef="#br0" timeOffset="2283.13">5146 11783 12844,'-52'0'480,"25"0"-1056,27 0-481,27 28 1377,-2-28 609,29 25 0,0 2-449,25-1-288,-2 1 32,31 0 129,-2-27 223,-1 26-127,-24 1 63,-2-2-416,-26 2 97,-29 1-97,-24-3 128,-24 2 96,-2 25 32,-56-24 1,-23 24 63,-27 1-256,0 1 1,0 26-514,-28-2-1569,1 29-4163</inkml:trace>
  <inkml:trace contextRef="#ctx0" brushRef="#br0" timeOffset="5157.29">4431 8921 10666,'0'0'-417,"0"0"-1409,0 27 609,0-27 1249,0 27 833,0-1 609,27 1-738,-27 0-223,27 25-289,-1 1-96,26-26 96,28-1 225,-1 0-161,29 2-160,-3-2 32,27 0-32,0-26 65,2 0 63,24 0-64,0-26-128,0 26-32,2-26 64,-1 26-96,0 0 0,1 0 64,-3 0-64,2 26-64,-27-26-32,0 26-96,1-26-64,-1 26 128,-25-26-65,26 27 97,-28-27 96,27 0-32,-26 0 64,26 0-32,-27-27 0,3 27-384,-3 0-833,-26 0 64,1 0 128,-1 0 448,26-26 161,-24 26 192,-29 0 224,2 0 320,-2 0 32,1 0-96,-26 0-159,-27 0-97,26 26 320,-26-26 384,0 0 65,-26 27-128,26 0-417,-27-27-192,27 26 64,0 1 32,0 0 129,0-27-33,0 25-32,-27-25-128,27 0-32,0 28-32,0-28-32,0 0-865,0 0-2498</inkml:trace>
  <inkml:trace contextRef="#ctx0" brushRef="#br0" timeOffset="5337.3">8666 9452 12844,'-27'27'768,"27"-2"-768,27 3 32,-27-3-64,0 2 96,28 0-128,-1-27-736,-1 26-1058,-2 1-865,-24-27-1761</inkml:trace>
  <inkml:trace contextRef="#ctx0" brushRef="#br0" timeOffset="6044.34">9171 8975 11370,'0'53'-352,"24"-26"384,31-2-288,-28 2 160,51-1 224,-24 1 576,51 0-191,-26-27-385,53 26-32,-24-26 64,24 0 129,0 0 319,0 0-31,1-26-97,-28 26-224,1-27-192,-26 27-64,-2 0-64,-24 0-32,-29 0 0,-25 27 32,0-1-64,0 0 64,0 28 128,-25-28 32,-2 27-32,0-26 0,27 26-32,0-26 0,-26-2 64,26-25-64,0 28-32,0-28 0,26 25-224,-26-25-320,0 0-225,0 27-897,0-27-3170</inkml:trace>
  <inkml:trace contextRef="#ctx0" brushRef="#br0" timeOffset="6246.35">10599 9504 12844,'0'80'608,"27"-27"-352,0 1-127,-2-29 159,2 2 1121,26 1 33,-1-3-834,-25-25-223,27 0-161,-3 0-96,-24 0-160,27 0-897,-27-25-2755</inkml:trace>
  <inkml:trace contextRef="#ctx0" brushRef="#br0" timeOffset="7176.41">12849 9107 4516,'-26'-27'1826,"26"27"608,0-25-320,0 25-288,0 0-257,0 0-416,0 0-480,0 0-385,0 0-96,0 0 161,0 0-33,26 25-32,-26 2-128,26-1 64,1 28-127,0-28-33,-1 28 64,0-28-128,0 26 32,1-25 0,0 26-32,1-26 64,-4 0-32,2-2-32,1 3 0,-27-28 96,0 25-96,0-25-288,0 0 416,0 27-384,0-27-129,0 0-31,0 27-65,0-27-319,0 0-321,0 0-545,0 0-864,0 0-2083</inkml:trace>
  <inkml:trace contextRef="#ctx0" brushRef="#br0" timeOffset="7436.42">12955 9504 12011,'0'28'192,"0"-28"-160,26 25 160,-26-25 673,26 27 544,1 0-384,0-1-704,1 1-161,-4 0 0,29-2 192,-25-25 97,23 27-97,3-27 161,-27-27-225,25 27 96,-25-25 1,-1-2-353,1-26-32,26 26-353,-27 0-928,0 2-1506,1-3-3491</inkml:trace>
  <inkml:trace contextRef="#ctx0" brushRef="#br0" timeOffset="8041.45">16661 8921 9737,'-28'0'1345,"28"0"-833,0 0 33,0 0-129,-24 0 353,-3 0-32,-1 0-513,1 0-128,-23 27 288,-5 0 161,-24-1-225,-1 1-128,-25 25-31,26-25 159,-53 26 0,24 0 97,3 1-97,26-28-224,-1 26-32,2-25-32,23 26-64,28-26 32,3 0-160,-4-2-160,2-25-257,26 28-352,0-28-320,0 0-32,0 25-545,0-25-2178</inkml:trace>
  <inkml:trace contextRef="#ctx0" brushRef="#br0" timeOffset="8251.47">15205 9425 13100,'-27'54'769,"0"-1"-161,2-1-191,25 1 223,-27-26 225,27 0-256,0-2-353,0 2-128,27 1-64,-2-28 32,29 25-96,-1-25-416,-1 0-865,29-25-1282,-2 25-3298</inkml:trace>
  <inkml:trace contextRef="#ctx0" brushRef="#br0" timeOffset="9239.52">21293 8948 10634,'26'0'1761,"-26"0"-1633,0 0 257,0 0 31,-26 27-32,-1-1 33,2 1-257,-2 0-64,0-2 0,-27 2 96,3-1-63,-30 1-33,2 26-64,-26-27 0,-2 2-64,2-2-64,-29-26 31,-24 26 65,26-26 97,-26 0-1,-28 0 160,0 0 0,28 0-128,-26 0 0,24 0-32,1 0 129,-1 0 31,28 0-160,0 26-32,0-26-32,0 0 64,25 0 0,2 0-64,25 27 0,1-27-32,26 0-32,-26 0 32,25 0-32,-24 0 0,24 27 0,3-27-32,-30 0 0,2 26 64,26-26 0,-26 0 0,-2 27 32,3-27-64,0 0 32,23 27 0,-24-2 0,26-25-32,0 28 64,1-3-32,25-25 0,-26 27 32,1-27-64,25 27 96,-28-27-32,29 26 0,26-26 32,-24 0-64,24 0 64,-28 27-32,28-27-32,0 0 0,0 0 0,0 27-32,0-27 32,0 0 0,0 0 0,0 0-32,0 25-192,0-25-128,0 0-161,0 0-127,0 0-417,-27 0-673,27 0-2050,0 0-3586</inkml:trace>
  <inkml:trace contextRef="#ctx0" brushRef="#br0" timeOffset="9485.54">16343 9532 8199,'0'0'1378,"0"0"-482,0 0-575,0 0 383,0 0-159,0 25-289,0 2-128,0 0-64,-26-1 64,26 1 321,0 0 31,-27-2 65,27 2 95,0-27-191,27 28-1,-1-28 33,0 0-129,27 0-224,2 0-64,-5 0-192,5 0-673,-4 0-1633,3 25-5317</inkml:trace>
  <inkml:trace contextRef="#ctx0" brushRef="#br1" timeOffset="14230.81">28122 5028 7046,'0'0'833,"0"0"-192,0 0 1248,0 0-159,0-28-609,0 28-544,0 0-321,0 0 128,0 0 129,0 0-65,0 0-160,-27 0-31,27 0-33,-26-25 0,26 25 0,-27 0-128,2 0 65,-2 0-65,0-28-32,-26 28 64,28 0 0,-2-26 0,-28 26-96,5 0-32,-5-26 0,-25 26-32,-25-28 32,26 28-32,-53 0-32,27-26 64,-3 26 0,-24 0 32,26 0 32,-26 0 0,26 0 160,0 0 193,-26 0-289,52 0 64,-25 0-160,26 0-64,25 0 0,0 0-32,2 26 32,-1 2 32,26-28-32,2 26 32,-2-26-32,1 26 64,-1-26-64,0 28-32,27-28-32,0 25 96,0 3 0,0-28 64,-25 27-160,25 25 192,0-26-96,0 28 32,25-28-128,-25 26 288,0-25-384,0 26 192,0 1 0,0-29 0,0 28 32,0 2 0,0-3 0,0 0 64,0 3-64,0-3 64,0 1 32,0 0 0,0 26-32,0 1-32,0-1 193,0 2-33,0-4-32,0 5-96,27-5-32,-27 3 64,0 0-96,27-1 96,-27 1 129,0 25 63,0-25-32,26 0-32,-26 27-127,27-29-65,-2 2 32,-25 26-96,27-26 96,-27-2-96,27 2 64,-1 0-32,-26-1 160,27 1-288,-2-1 224,-25 1-96,27 0 96,-27-2-64,27 2-64,-27-1 64,28 1 65,-2-28-129,-26 28-65,24-27 130,-24 27-65,27-26 32,-27-4 32,28 5-64,-1-28 0,-27 26 0,26-1 64,-26-25-96,26 26 96,0-26-64,-26-2 0,27 2 0,0-1 64,-27 1-32,26 0-64,-26-1 64,26-26 0,0 26 0,-26-26-288,54 28 448,-28-28-160,26 26 32,-25-26-64,28 0 0,23 0 0,-24 0 0,24 0 32,2 26 0,-1-26-96,26 0 128,-23 0-96,-4 0 64,0 0-96,30-26 64,-3 26 32,-26 0 0,2 0-32,-4-26 0,-22 26 0,-3 0 0,28 0 32,-53-28-32,25 28 0,-26 0 32,1-26 0,25 26-32,-25 0 32,-1-26-32,1 26-32,1-27-32,-4 0 32,3 1-32,-1-1 96,2 2-32,-1-2 32,-27 0-96,24-26 128,4 26-32,-28-25-64,27-1 64,-27-2-32,26 5 64,-26-32-128,0 30 128,0-28-96,0-25 0,0 25 32,0 1-96,0-26 96,0-2 0,0 27-32,0-25-32,0 25 64,0-25 0,27-1 0,-27 25 0,0-24 0,-27-1 96,27 0-96,0 27 96,-26-28-64,26 2-32,-27 25 0,27-27 0,-28 2-32,28 25 96,-24-25-96,24 26 64,0-28-64,-27 1 32,27 27 0,0-28 0,0 29 64,-28-29-64,28 2 192,0 26 225,-26 24-97,26-23-192,0 24-64,-27 28-32,27-28-160,0 28-288,0 0-321,0 0 705,0-1-897,-24 27-1185,24 0-1762,-28 0-7334</inkml:trace>
  <inkml:trace contextRef="#ctx0" brushRef="#br1" timeOffset="18564.06">27329 9160 10345,'0'-53'1057,"0"53"-32,0 0-128,0 0-96,0 0-193,0 0-287,24 0 63,-24 26-288,28 1-32,-2 0-32,1 25-32,-27 2-64,27-2 96,-27 2 0,0-28 0,-27 28 96,-26-29 65,25 3 63,-50-3 0,24-25-32,-25 27-192,0-27 96,-27-27-128,0 27 33,-26-25-33,26-3-97,0-24-63,-26 25 32,26 1 96,-1-1 32,2 0 64,-1 1 32,1 0 64,25 0 1,-25 26-65,26-28-96,-2 28 0,27 0 0,2 0 32,-1 0-32,26 0 32,2 28-32,-2-28 32,1 26-32,-1-26 0,27 0 32,0 26 128,-27-26 128,27 26-96,0 1-96,0 0 1,0-1-65,0 1 32,0 0 32,0 26-32,-25-28 128,25 29-32,0-28 0,-27 1-96,27 0 0,0-2-64,0 2-32,-26 1-256,26-28-96,0 25-321,0-25-32,0 0-159,-27-25-610,27 25-512,-28-28-2274</inkml:trace>
  <inkml:trace contextRef="#ctx0" brushRef="#br1" timeOffset="18824.07">24761 9532 9288,'0'0'961,"25"-28"96,-25 28-320,27 0-64,-1 0 127,-26 28 1,27-3-353,1 2-31,-4 26 223,3 1-63,-1-2-225,2 1 161,23 0-65,-23-27 225,25-26 224,-1 0 192,2-26-128,24 0-417,-24-26-352,-1-3-96,26 3-96,-25 25-352,-3-26-801,-23 26-1890,-1 2-3395</inkml:trace>
  <inkml:trace contextRef="#ctx0" brushRef="#br1" timeOffset="27146.55">11182 14724 7559,'-27'0'3427,"27"-27"-2883,0 27 577,-26 0 417,26 0-385,0 27-512,0 0-129,0-1-192,0 28 97,0-29-97,26 28-160,-26-26 0,0 26-63,0-27-33,0-26 128,0 26-192,0-26 160,0 0 352,0 0-255,0-26-257,0-26 96,0-2 0,0 1-192,0 28 32,27-29-64,-27 28 31,27-1-31,-27 27-32,25 0 128,-25 0-320,27 27 640,-27-1-320,26 1 0,1 25 0,-27-25 64,28-1-64,-28 1 96,24-27-64,3 0 128,-27 0 64,0-27-160,26 1 32,-26-1 33,0 2-97,28-29 32,-1 28-417,-27-1 545,24 0-224,4 2-32,-1 25 160,-27 25 32,26 2 161,-26 0 31,27 26 96,-27-26-192,25 25 1,-25-26-161,27 1-160,-27 0-129,0-27-319,27 26-738,-27-26-800,0 0-2338</inkml:trace>
  <inkml:trace contextRef="#ctx0" brushRef="#br1" timeOffset="27716.58">12294 14645 9480,'-27'0'1346,"27"0"63,0 0 225,0 0 127,0 0-512,0 0-224,27 27-160,-2-2-32,2 2-352,26 0-161,-1 26-256,-25-26 0,28-2-128,-5 2-224,-23-1-97,1 1-255,-1-27-257,-1 27-288,-26-27-673,26-27-672,-26 0-3012</inkml:trace>
  <inkml:trace contextRef="#ctx0" brushRef="#br1" timeOffset="27889.59">12610 14592 10922,'-51'27'1377,"51"-1"-544,-26 1 961,-29 25-385,28 1-224,-25-26-480,26 25-449,-1-25-192,0 26-128,2-26-256,-2-1-769,27 0-1538,0-26-4163</inkml:trace>
  <inkml:trace contextRef="#ctx0" brushRef="#br1" timeOffset="28674.64">13194 14380 7366,'0'-27'2307,"-28"27"-994,28-26-64,0 26-96,-27 0 32,1 26-320,26 1-416,-24 0-65,-4 25 96,1 1 97,27 0-321,0 1 0,0-1-448,27-1 224,1 1-192,-4-26-32,2 25-160,1-25-193,28-27-352,-3 26-608,-26-26-769,1 0-2627</inkml:trace>
  <inkml:trace contextRef="#ctx0" brushRef="#br1" timeOffset="29099.66">13458 14697 5028,'0'54'1538,"0"-1"-1218,0-26 705,0 25-192,-27-26 192,27-26-449,27 27-351,-27-27 127,0 0 224,0 0 65,27-27-257,-27 1-159,0-1 415,0-25 129,0 25-225,26-26-415,-26 26-129,26 2-32,-26-2-1,26 1 33,1 26-96,-27 0 128,27 0 65,1 26 159,-28 1-64,24-2 0,-24 29-128,26-28-64,-26 1-32,0 0-192,28 25 32,-28-26 96,0 1-64,0-27-353,0 27-576,0-27-961,0 0-2722</inkml:trace>
  <inkml:trace contextRef="#ctx0" brushRef="#br1" timeOffset="29555.69">13882 14751 768,'0'0'128,"0"0"-864,0 0 2529,0 0 289,0 0-512,0 0-193,27 0-96,-2 0 193,-25 0-1,27 0-384,-1 0-288,-26 0-96,27 0-289,0 0-288,25 0-96,-26 0-32,1-27 32,25 27-64,-25 0-288,-27 0-257,26 0-384,-26 0-864,0 0-1539,0 0-1632</inkml:trace>
  <inkml:trace contextRef="#ctx0" brushRef="#br1" timeOffset="29800.7">14119 14537 10922,'-26'0'929,"26"0"-865,-27 0 1217,27 28 224,0 26-319,0-28-674,0 26-160,0 2-159,0-1-33,0-26-128,27 25-64,-27-26-289,26 1-159,1-27-385,-27 0-640,27 0-898,-27 0-5252</inkml:trace>
  <inkml:trace contextRef="#ctx0" brushRef="#br1" timeOffset="30073.72">14463 14592 5541,'0'0'5061,"27"27"-5126,-27-1 65,0 1 1025,-27-2-32,27 29-512,0-28-225,27 1-64,-27 0-96,0-2-128,27 2-224,-27-1-513,26-26-704,-26 0-1314,27 0-3939</inkml:trace>
  <inkml:trace contextRef="#ctx0" brushRef="#br1" timeOffset="30363.73">14675 14407 10409,'-26'0'2787,"26"0"-2755,26 26 545,1 0 928,-27 2-640,28-3-577,23 0-224,-25 30-32,2-28 32,-1 26-32,-3-1 0,-24 1 0,0 1 0,0-2-32,0 1-224,-24-26-384,-31 25-674,29 2-2049</inkml:trace>
  <inkml:trace contextRef="#ctx0" brushRef="#br1" timeOffset="36211.07">23993 14856 7975,'0'0'2146,"0"0"-1217,0 0 833,0 0 95,0 0-383,0 0-673,0 0-289,0 27 161,0-1-129,0 28-288,0-2-127,0 2-65,0-28-32,0 27 0,0-28 32,0-25-32,0 28 192,0-28 224,0-28-63,0 3-161,0-2-128,0-25 0,0-2-192,26 2 128,-26 25-256,27-26-32,0 26-65,-2 2 129,2 25-32,-1 0 160,-26 0 64,27 52 96,-27-26-160,27 28 32,-27-28 96,0 26-96,0-24 32,0-28-32,0 26 64,0-26 160,25 0-32,-25 0 64,0-26-159,27-2-65,-1 28 0,1-52-65,1 26-63,-4 26 32,3-27 32,-1 27 64,2 0 32,-1 27 32,-27-1 0,0 26 32,27-24 1,-27 24-130,0-25 66,25-2-33,-25 3-193,0-28-223,0 27-1089,27-27-1634,-27 0-7207</inkml:trace>
  <inkml:trace contextRef="#ctx0" brushRef="#br1" timeOffset="36786.1">24918 15121 13004,'-24'0'2530,"24"0"-992,0-26-481,0 26-609,0 0 65,24 0-449,3 26-64,27-26-513,-27 0-320,25 27-768,-25-27-1858,26 0-8969</inkml:trace>
  <inkml:trace contextRef="#ctx0" brushRef="#br1" timeOffset="37233.12">25661 14963 14093,'-55'0'192,"4"0"353,-3 26 159,0 0-191,2 0-225,26 28-224,-1-28-96,27 26-128,0-24-128,0-1-193,0-27 257,27 0 224,-1 27 32,26-27 64,30-27 64,-5-28 449,-22 3-97,-2-28 1,-28 28-193,-25-1 64,-25-27-191,-2 28-225,1-28-97,-1 28-127,-1 25 192,-23 1 384,51 26-63,-26 0-225,-2 26 96,28 26 256,0 2-288,28 26-64,-2-28 128,1 28-288,25-28-64,1 2-384,-1-2 159,2-25 225,-1-27-160,-28 25-65,29-25-159,-54-25-770,26 25-1024,-26-27-1217,0 1-1474</inkml:trace>
  <inkml:trace contextRef="#ctx0" brushRef="#br1" timeOffset="37313.13">25898 15015 2562,'-27'0'3651,"27"0"-1088,0 26-1410,0-26-961,0 54-640,27-28-1698,0 1-2467</inkml:trace>
  <inkml:trace contextRef="#ctx0" brushRef="#br1" timeOffset="37421.14">26030 15095 4772,'-52'-106'1377,"52"53"-2338,-27 0-864</inkml:trace>
  <inkml:trace contextRef="#ctx0" brushRef="#br1" timeOffset="37875.16">26190 15173 8071,'-55'28'1217,"55"-28"-1185,0 0 929,-24 0 865,24 0-1185,0 0-577,0-53-32,24 26-160,3-25-161,-27-2 1,28 28 192,-1 0-320,-1 26-161,-26 0 289,26 0 704,-26 26 577,0 0-577,26 28-319,-26-28-130,0 27 98,0-28-65,0-25 96,27 28 0,-27-28 384,0 0 225,27 0-385,-1 0-256,-26-28 0,26 3-32,0-28-32,-26 27-96,27-2-448,-27 28 223,27-26 225,-27 26 96,26 0 192,-26 0 417,0 26 704,26 2-352,-26-2-608,0 0-321,0 1-225,26-2-607,-26 3-1667,0-1-4483</inkml:trace>
  <inkml:trace contextRef="#ctx0" brushRef="#br1" timeOffset="38460.19">26746 15015 8872,'-55'0'5477,"31"0"-5701,-2 26 288,-2-26 256,28 28-64,28-2-223,-2-26-290,-2 26 129,4-26 0,26-26 128,-28 26-32,26-26 0,-25-2 96,0 2 128,-27 0 32,0 0-192,-27-1-96,0 0-96,1 27 96,-26 0 0,25 27 32,0-27-32,-1 27 0,4 25 64,24-26-32,24 28 0,-24-28-224,55 1 63,-28-2 1,-1-25-224,0 0-65,0 28 129,1-28 320,-27 0 320,27 0 161,-1 0 31,-26 0-95,26-28-33,-26 28-256,0 0-224,-26 0-64,26 0-97,0 0 97,0 0-192,26 0 288,-26-25 160,26-2 160,-26 1 32,27 26 129,0-54 223,-27 54 97,26-26-385,0 0-256,0 26-32,1 0 225,-27 0 255,27 0 33,-27 26-353,0 0-64,0 2-96,28-2-481,-28 0-768,0 1-801,24-2-1281,2-25-4772</inkml:trace>
  <inkml:trace contextRef="#ctx0" brushRef="#br1" timeOffset="38734.21">27618 14909 288,'-25'-26'13100,"-2"-1"-12780,-26 27-63,1 0 1408,25 0-928,-26 27-609,25-27-128,4 26 64,24 1-32,0 0-32,24 25-224,4-26-224,25 2-225,-26-2-96,-2 0 65,2-26 223,-1 27 193,-26-27 224,0 25 128,0-25-32,-26 0 32,-1 0-32,2 0-96,-2 0-705,0 0-1697,-27 0-1282</inkml:trace>
  <inkml:trace contextRef="#ctx0" brushRef="#br1" timeOffset="38863.21">27645 14989 5381,'26'26'3010,"-26"-26"-2785,0 26-65,0 2-224,0-2-1282,0-26-3554</inkml:trace>
  <inkml:trace contextRef="#ctx0" brushRef="#br1" timeOffset="38993.21">27777 14856 6726,'0'-25'2178,"0"25"-2146,0 0-32,0 0-256,0 0-2499</inkml:trace>
  <inkml:trace contextRef="#ctx0" brushRef="#br1" timeOffset="39513.25">27910 14989 10473,'-25'52'353,"-2"2"-193,27-28 609,-27 1-449,27-2-544,0-25-353,0 28 545,27-28 192,-27 0 0,52-28 129,-25 3 415,-1-28 514,1-1-1,-27 28-481,0-26-672,0 25-416,0 0-160,0 1-545,-27 26-577,27 0-832,0 26-609,27 1 1217,-27 0 481,27-1 480,-2 0-480,2 0 992,-1 2 962,-26-28 736,27 26-704,0-26 1152,-27 0 1058,0 0-513,0 0-736,0-26-609,0 26-33,0-28-703,0 28-386,0-26-607,25 26-65,-25 0-32,27 0-608,-1-26-865,1 26 1088,-27 0 1314,28 26 673,-28-26-288,0 0-289,0 26 128,24-26 513,-24 0 608,0 0-608,0 0-161,0 0-159,0 0-289,0 28-288,0-28-609,0 0-704,0 26-1025,0-26-2595</inkml:trace>
  <inkml:trace contextRef="#ctx0" brushRef="#br1" timeOffset="39758.27">28466 15041 7527,'80'-78'1825,"-55"-2"353,-25 28-96,27-28-1057,-27 1-512,0-1-257,-27 0-320,2 27 160,-28 1-128,26 25 32,-1 27 96,-23 53-96,23 1 0,28-4 96,0 32 609,28 23-32,-1-25-193,25-1-128,1-26-224,-1 0-192,2-1 32,-28-24-192,1-2 32,25 0 64,-52-26-1121,27 0-2659</inkml:trace>
  <inkml:trace contextRef="#ctx0" brushRef="#br1" timeOffset="40241.3">29605 14831 7655,'26'25'224,"0"2"-128,0-1 641,-26 28 512,27-28 32,-27 26-256,27-24 224,-27-28 385,0 26 160,26-26-257,-26-26-384,0-2-448,26-24-97,-26-1-63,0 0-65,0-26-352,0 26-192,0 26-288,0-25-257,0 25-480,26 1-704,-26 26-1314,27 26-2402</inkml:trace>
  <inkml:trace contextRef="#ctx0" brushRef="#br1" timeOffset="40854.33">30055 14883 2530,'0'26'9321,"0"-52"-9129,24 26 801,-24-27 0,28 27-833,-1-25-128,0-2 0,-1 27 128,0-27 481,0 1 31,-26 26-191,0-27-193,-26 27-160,0 0-64,0 0-64,-28 27 0,2-1-32,26 28 32,-2-29 0,28 2-32,0 26 64,0-26 0,28-1-32,-2 0 64,26-26-64,2 0 32,24 0-32,-24-26 0,-2 26 0,-26-26 96,1-1-96,0-26 0,-27 26-288,0 27-32,-27 0 96,27 0-1,-27 0 65,1 0 32,0 27 64,26-1 64,0 1 64,26 0 32,27-1-96,-26-26-32,25 26 0,1-26 0,2-26-64,-5 26-384,-22-26-257,-28 26 224,0-54 417,0 28 160,0-1 129,-28 2 31,28-2 192,-26 27 385,26-27 96,0 27 96,26-26-385,29 26-63,-28 0 31,25 0-191,-26 0-33,1 0-288,25 0-64,-25 0-384,-1-27-417,1 27-512,-27 0-865,0 0-737,-27 0-897,1-27-1953</inkml:trace>
  <inkml:trace contextRef="#ctx0" brushRef="#br1" timeOffset="40977.34">30795 14592 4644,'0'-27'7143,"0"54"-6022,0-27 448,0 27 449,27-1-897,-27 26-865,0 2-704,0-1-1410,0-1-1665,0 1-6983</inkml:trace>
  <inkml:trace contextRef="#ctx0" brushRef="#br1" timeOffset="41229.35">31165 14883 14637,'26'-27'513,"-26"2"-513,-26 25 0,2 25 0,-3-25-192,27 27-481,0-1 193,27 28 223,-3-28-287,30-26 480,0 26 96,-2-26 384,-26 0 641,28-26 192,-29 0 97,2-1-546,-27 0-511,0 1-610,-27-1-415,2 2-1346,-29-2-2819</inkml:trace>
  <inkml:trace contextRef="#ctx0" brushRef="#br1" timeOffset="41503.37">31642 14936 6053,'0'53'224,"-27"-27"65,27-26 2305,-26 26-672,26-26-833,-27 0 96,27-26 192,27 0-576,-27 0-128,26-1-289,29-26-384,-31 1-64,29 25-32,2-26 64,-3 26-64,-25 27 64,26-27 0,-28 27-577,29 0-672,-54 0-288,26 27-1827,-26-27-4611</inkml:trace>
  <inkml:trace contextRef="#ctx0" brushRef="#br1" timeOffset="42044.4">30717 14672 5765,'0'0'3171,"0"0"-2338,0 0 1409,-27 0-192,27 25-801,0 2-96,27 0-64,-27 26-576,0-1-385,0 1-256,24-26-577,-24 0-416,0-1-865,0 0-705,28 0-1537</inkml:trace>
  <inkml:trace contextRef="#ctx0" brushRef="#br1" timeOffset="42680.44">30585 14751 8423,'-28'0'2082,"28"0"-384,0 0 864,0 0-928,28-27-769,-4 27-160,30 0-129,-27 0-63,24 0-129,-23-27-32,-2 27-256,1 0-96,0 0-160,-2 0-512,-25 0-546,27 0-767,-27 0-354,-27 0-1632,27 0-5573</inkml:trace>
  <inkml:trace contextRef="#ctx0" brushRef="#br1" timeOffset="42982.45">30741 14380 12075,'-24'53'448,"-3"-27"-416,27 2 897,0-3 833,-27 0-577,27 30-640,27-2-161,-27-1 225,0 2-1,27-1-224,-27-1-191,24 1-33,-24-26-32,28-27 64,-28 27 96,26-1-63,1 0 63,0-26-128,-27 0-288,25 0-32,-25-26-289,27 26-480,-27-26-448,0 26-641,0-27-1441,0 27-7111</inkml:trace>
  <inkml:trace contextRef="#ctx0" brushRef="#br1" timeOffset="47868.73">2606 4285 11178,'-55'26'673,"55"-26"127,0 0-639,0 0 159,28 28 513,-1-3 32,26-25-353,-1 28-224,28-3-96,-1 2-95,26-27-97,-23 0-193,-4 0 1,-24 0-192,-2 0-449,-26 0-704,1-27-1090,0 2-3074</inkml:trace>
  <inkml:trace contextRef="#ctx0" brushRef="#br1" timeOffset="48085.75">3135 4232 8680,'54'27'192,"-2"-27"-128,-26 26-32,28-26-32,-2 26 320,-26 2 833,28-3-544,-26 28-193,-28 1 33,0-1 63,0-1 321,-28-25 128,-26 26-352,1-26-481,1 25-256,-1-24-1442,1-3-4644</inkml:trace>
  <inkml:trace contextRef="#ctx0" brushRef="#br1" timeOffset="57665.28">6285 12896 11947,'0'27'897,"0"-27"-1025,28 0 896,-4 0 642,29 0-385,26 0-545,2-27-384,24 27-32,-26 0-192,-26-25-1057,1 25-3171</inkml:trace>
  <inkml:trace contextRef="#ctx0" brushRef="#br1" timeOffset="59595.4">22113 13081 11114,'-54'0'192,"29"0"289,25 0 127,0 0 449,0 0 481,-27 0-225,27 0-448,27 0 0,-27 0-129,25 0-255,29 0-385,0 0-160,25 0-128,1 0-321,-1 0 33,-1 27-930,-24-27-1248,-1 0-4741</inkml:trace>
</inkml:ink>
</file>

<file path=ppt/ink/ink22.xml><?xml version="1.0" encoding="utf-8"?>
<inkml:ink xmlns:inkml="http://www.w3.org/2003/InkML">
  <inkml:definitions>
    <inkml:context xml:id="ctx0">
      <inkml:inkSource xml:id="inkSrc0">
        <inkml:traceFormat>
          <inkml:channel name="X" type="integer" max="32767" units="in"/>
          <inkml:channel name="Y" type="integer" max="25399" units="in"/>
          <inkml:channel name="F" type="integer" max="32767" units="dev"/>
        </inkml:traceFormat>
        <inkml:channelProperties>
          <inkml:channelProperty channel="X" name="resolution" value="4096.38672" units="1/in"/>
          <inkml:channelProperty channel="Y" name="resolution" value="5080.81592" units="1/in"/>
          <inkml:channelProperty channel="F" name="resolution" value="0" units="1/dev"/>
        </inkml:channelProperties>
      </inkml:inkSource>
      <inkml:timestamp xml:id="ts0" timeString="2011-09-30T06:15:48.247"/>
    </inkml:context>
    <inkml:brush xml:id="br0">
      <inkml:brushProperty name="width" value="0.05292" units="cm"/>
      <inkml:brushProperty name="height" value="0.05292" units="cm"/>
      <inkml:brushProperty name="color" value="#0000FF"/>
    </inkml:brush>
  </inkml:definitions>
  <inkml:trace contextRef="#ctx0" brushRef="#br0">26157 9909 4035,'0'0'6118,"0"27"-6118,0-27 545,25 25 512,-25 28-32,0 1 224,0-28-513,0 26-351,0 2-97,0-1 321,0-26-97,0-1 1,0-26-1,0 0 321,0 0 160,0-26-673,0-1-256,0-26-64,27 27 32,-27-27-128,26 0-96,-26-1-64,28 28 96,-1-1 128,-27 2 0,24 25 64,-24 0-32,27 25 64,-27-25 128,28 53-128,-28-26 0,26 26 0,-26-26-64,27 26 0,-2-27-32,-25 27-96,0-26-64,27-1-193,-27 1-255,27-2-642,-27-25-1024,0 27-1794,26-27-5316</inkml:trace>
  <inkml:trace contextRef="#ctx0" brushRef="#br0" timeOffset="463.02">26659 10014 10922,'-26'0'2178,"26"0"-1217,0 0 352,0 0 0,26 0-31,26 27-290,-25 0-511,26-1-193,-25 1-256,23-2 96,4 3-64,-29-2-96,1 0-128,-2 1-160,2-27-257,0 0-416,-27 0-416,0 0-801,0-27-1281,0 27-1538</inkml:trace>
  <inkml:trace contextRef="#ctx0" brushRef="#br0" timeOffset="657.03">27003 9988 6982,'-25'0'3267,"25"0"-2498,0 0 1313,-27 26 160,1 1-801,-1 0-640,-1 26-352,-23 0-321,23-27-96,2 0 0,26 28-160,0-54-353,0 26-384,0 1-800,0-27-2179,26 0-4676</inkml:trace>
  <inkml:trace contextRef="#ctx0" brushRef="#br0" timeOffset="1133.06">27294 10041 8872,'27'0'897,"-27"0"-929,0 0 1249,0 27 833,26-27-481,-26 26-608,0 1-384,0 26-97,0-27-63,0 0-289,0 1-64,0 0 0,0-1 0,0-26 64,0 0-64,0 0 320,0 0-223,0-26-97,0-1 32,0-26-96,28 27-160,-28-27 128,24 26 0,3-26-417,1 26 193,-1 1 160,-1-1 64,-2 27 192,4 0 224,-28 0 129,27 0 63,0 27-63,-27 26 63,26-26-31,0 26-321,-26-28-64,26 29-128,1-28-160,-27 1-609,0 26-736,0-26-2018,0-2-8585</inkml:trace>
  <inkml:trace contextRef="#ctx0" brushRef="#br0" timeOffset="15104.86">25945 10650 6534,'0'0'2946,"0"0"-2625,26 0 1312,28 0 257,24 0-96,28 0-577,26-26-480,28 26-257,25-27 97,-1 27-33,29-25-95,-2 25-161,-24-27-160,-55 27-352,0 0-481,-27 0 32,-50 0-1280,-29 27-3076</inkml:trace>
  <inkml:trace contextRef="#ctx0" brushRef="#br0" timeOffset="24560.4">29810 10068 13901,'0'-54'864,"0"54"-671,-27 0 159,27 0-32,-26 0 97,-2 27-321,1 0-32,-24 26-64,-3 0 96,27-1 0,2 28-32,-2-1 96,0 1-96,27 0 64,27-28 65,0 1-33,25 1-32,2-1 32,24-28-32,3 3 160,-2-28-31,-1-28-97,2 3 128,-25-3-128,22 3-128,-22-29 32,-3 1 161,-25 1-129,-27-1 0,-27-1 64,-1-26 32,-23 2 128,-3 24 65,3 2-129,-30-1-128,27 26-224,2 1 96,-1 26-96,26 0-417,2 0-640,25 26-1025,25 1-2754</inkml:trace>
  <inkml:trace contextRef="#ctx0" brushRef="#br0" timeOffset="24899.42">30682 10041 8359,'53'-53'1442,"-25"26"-545,-28 2 1569,0-2-288,0-1-384,0 28-705,0 0-513,0 0-287,-28 0-225,2 28 32,-1 24-32,0 1 64,2 27 64,-2 0 32,27-1 161,-26 1 223,26 0-416,0-1-63,26-26 31,1 26-192,-2-53 64,29 28-128,0-29-545,-3 3-416,4-3-769,-29-25-2370,-26 28-9319</inkml:trace>
  <inkml:trace contextRef="#ctx0" brushRef="#br0" timeOffset="25260.44">31027 10465 12299,'0'0'288,"0"27"-352,0-2 1025,0 30 513,26-30-898,-26 28-544,0 1-64,0-29 64,0 3 32,0-3 128,0 3 97,0-28 576,0 0-385,0 0-224,0-28-224,0 3 64,0-3-192,26 3-64,-26-29-192,27 1 96,0 28 95,-1-2 225,1-1 193,-2 28 159,29 0 1,-54 28-65,28-1 64,-28-2-192,0 28-127,0-26-33,0 25-257,0-24-351,0 25-321,26-27-608,-26 0-1474,0 1-3171</inkml:trace>
  <inkml:trace contextRef="#ctx0" brushRef="#br0" timeOffset="25721.47">31477 9909 13004,'26'-28'1537,"1"3"-1537,0 25 128,-1 0 449,0 0-385,0 25-192,1-25-480,-27 28-257,27-1 160,-1-27-63,-26 25 159,0-25 513,0 27 385,-26-27 223,26 26-223,-27-26-161,0 27-160,27-27-96,0 27 32,0-1-160,27-26-96,-27 27-64,27-2 191,-1 3-95,0-2 32,-26 0 128,0 1 96,0-27 192,0 27 97,-26-27 63,0 26 97,-28-26-97,28 0-288,0 0-128,-27 0-64,53 0-288,-27 0-417,27 0-736,0 0-1282,0 0-1697</inkml:trace>
  <inkml:trace contextRef="#ctx0" brushRef="#br0" timeOffset="26060.49">31981 9749 4900,'0'-27'8648,"0"27"-8904,0 0 1441,0 27 833,0-27-865,24 53-448,4-26-193,25 25 65,-1 3-33,-25 23-63,26 2-257,-1 0-96,-25-1-96,-1 1 64,-26 25-96,0-26 0,-26 1-160,-26 0-64,-2 0 64,1-27-385,1 26-544,-29-26-320,30-1-513,-30 2-2979</inkml:trace>
  <inkml:trace contextRef="#ctx0" brushRef="#br0" timeOffset="62619.58">20810 12948 9032,'27'27'-352,"-27"-2"320,0 29 608,0 0 834,0-2 95,0 2-320,0-1-608,0-28 223,0 29 129,0-54-224,0 26 32,0-26 192,0-26-161,0 26-640,0-54 33,0 29 31,0-28-288,26-1 96,-26 2-257,26-2-191,0 0 192,28 29 96,-28-2 63,0 27 226,0 27 127,1-2-96,-27 3 160,0 24-31,27 2-97,-27-1-32,0 0-160,0-1 64,28-25-128,-28 0-192,0-1-513,24-26-576,2 0-1602,1 0-4068</inkml:trace>
  <inkml:trace contextRef="#ctx0" brushRef="#br0" timeOffset="62799.59">21445 12895 12107,'0'0'5317,"0"0"-5029,26 0 609,1 0 480,26 0-512,-27 0-416,27 0-385,2-27-288,-31 27-513,2 27-640,1-27-1827,1 27-3362</inkml:trace>
  <inkml:trace contextRef="#ctx0" brushRef="#br0" timeOffset="62935.6">21630 13054 11691,'-27'26'2850,"27"2"-2593,0-28 928,27 0 384,28 0-448,-31 0-448,29 0-609,2 0-352,-3 0-930,1 0-2721</inkml:trace>
  <inkml:trace contextRef="#ctx0" brushRef="#br0" timeOffset="63175.61">22425 12868 13773,'0'27'1217,"0"0"-1025,-28-1 1121,28 1-128,0 26-352,-24-1-609,24 2-160,0-28-256,0 28-481,24-28-512,4 1-801,-2-2-1633,28-25-1730</inkml:trace>
  <inkml:trace contextRef="#ctx0" brushRef="#br0" timeOffset="63477.63">22821 12948 10025,'-27'0'3011,"27"27"-2819,-25-2 737,25 29 320,-27-28-480,27 28-449,0-28-224,27 1-64,-2 26-32,2-53 0,-1 27 64,29-27-32,-4 0 64,-23-27 161,-2 1 159,1-1-32,-2 0-31,-25 1-129,0-28 0,0 28-192,-25 0 289,-2-2-193,-27 3-32,27 25-256,3 0-417,-3 0-672,27 25-1698,0-25-2626</inkml:trace>
  <inkml:trace contextRef="#ctx0" brushRef="#br0" timeOffset="63801.65">23510 13000 13388,'0'-25'-961,"-28"25"737,28 25 1665,-27-25-352,27 28-384,-24 24-385,24-24-31,24 24 31,-24 2-192,27-28-32,28 1 0,-29-2 96,26 2 257,-25-27-33,26 0 161,-1-27 31,2 2 129,-1-2 64,-28-26-225,2 0-223,-27-1-161,-27 2-160,2 24-64,-55-24-128,28 26-64,-28-1-1058,-25 27-1280,23 0-8232</inkml:trace>
  <inkml:trace contextRef="#ctx0" brushRef="#br0" timeOffset="69508.97">21074 13902 11434,'0'53'641,"0"-26"-609,0 26 32,0 26 64,0 1 224,0-2 33,0-24-33,0-1 161,0-26 480,0-1-97,27-26 65,-27 0 0,0-26-448,0-28-513,28 0 416,-28 3-320,0-2-32,24-27-96,2 53-96,1-25-32,1 25 0,-1 27 64,-1 0 0,-2 0 160,4 27-128,-28 25 160,27 1-128,-27 1 96,0 24-352,27-52 448,-27 28-417,26-27-383,-26 0-513,26-27-1218,0 0-1857</inkml:trace>
  <inkml:trace contextRef="#ctx0" brushRef="#br0" timeOffset="69675.98">21709 13955 15726,'53'0'1442,"-25"27"-1026,23-27 577,3 0-224,0 0-609,-2 0-192,1 0-929,-1 0-1409,-25 26-3171</inkml:trace>
  <inkml:trace contextRef="#ctx0" brushRef="#br0" timeOffset="69811.99">21895 14114 14958,'-54'53'832,"82"-53"-735,-2 27 223,1-27-64,25 0-160,1 25-480,26-25-1698,1 0-2242</inkml:trace>
  <inkml:trace contextRef="#ctx0" brushRef="#br0" timeOffset="70036">22794 13902 16655,'27'53'609,"-27"-53"-353,0 27 641,0 26-192,0-1-289,-27 1-320,27 1-320,0-1-321,0-2-255,27-23-97,-27-2-801,26 1-1537,29 0-192,-31-27-3556</inkml:trace>
  <inkml:trace contextRef="#ctx0" brushRef="#br0" timeOffset="71052.06">23113 14035 10762,'-27'52'416,"27"1"-64,-27-26 898,27 25-257,27-24-385,-27-3-448,27 1 0,26-26 257,-28 28-1,29-28-31,-1-28-97,-28 28 32,29-26-32,-54 1 33,26-28-65,-26 26-128,-26 0 192,-1-26-288,-25 26 129,25 2 63,1-2 320,-1 27-287,0 0-225,27 0-32,0 0-225,0 0-447,27 0 95,26 0 33,-1 0-577,28 0-65,-28 0-63,3 0 0,-2 0 480,-1 0 641,2-26 256,-28 26 449,-26 0 288,27 0-193,-27 0 129,-27 0-737,1 26-64,-1 1 0,27-27 288,-27 52-159,27-25-65,0 26-64,27-26-225,0-2-319,-1 28-33,26-53 225,2 26 192,-1-26 256,-1 0 96,-25-26 128,-1 26 161,2-25 320,-4-28 160,-24 26 160,0 0-513,0-26-223,-24 1-161,-4 25 32,-25 1 32,26-1-192,2 0 97,-2 1 127,27 26-416,0 0 96,0 0-160,27 0 64,25 0 64,1 0-161,26 0 33,-24 26 224,-29-26-160,-2 0-64,4 0 128,-28 27-64,0-27 192,0 0-160,-28 0 128,28 0-96,-24 27 160,24-27-160,0 0 32,0 0-320,0 0-257,24 0 257,-24 0 160,28 0-96,-28 0 31,27 26 129,0-26 96,-27 0 0,0 0-64,26 27 32,-26-27 32,0 25 32,-26 2 96,26-27 32,-27 27 97,27-1-65,0 1-96,0 0-64,0-2 32,27 28-64,-1-53-32,0 26-128,27 2 96,0-28 32,-27 0 32,27 0 192,-26-28 288,1 2-31,-4 1 127,2-28-95,-26-1 31,0 1-127,0 1-161,-26 25-320,-26-26 480,-2 26-480,2 1 0,-1 0-384,-26 52-674,26-26-1856,-2 26-8778</inkml:trace>
  <inkml:trace contextRef="#ctx0" brushRef="#br0" timeOffset="77395.42">21206 15252 12523,'28'0'-384,"-28"0"32,0 27 352,0 0 192,0 26 352,0-1 289,-28 28-96,28-28-353,-27 29 193,27-29 224,0 28-129,-26-53-95,26 0-97,0-1 97,0-26-417,0-26-192,26-28-32,-26 1 64,27 1-96,1-28 0,-1 27-321,-1 1 129,-26-3 224,24 3 64,4 25 96,-1 27 64,0 27-64,-1-2 32,0 30 0,0-3-64,-26 0 1,27 3-130,-27-29 162,0 26-258,27-25-351,-1 0-97,-26-1-1280,26-26-2916</inkml:trace>
  <inkml:trace contextRef="#ctx0" brushRef="#br0" timeOffset="77582.43">21869 15279 9737,'53'0'7879,"-26"27"-7142,-27-27-64,25 0 127,-25 0-543,27 0-193,26 0-257,-26-27-671,-2 27-802,28 0-1473,-26 0-3972</inkml:trace>
  <inkml:trace contextRef="#ctx0" brushRef="#br0" timeOffset="77719.44">22133 15384 5829,'-52'55'7655,"52"-55"-6950,-27 27 416,27-27 128,27 25-672,-2-25-321,28 0-544,-26 0-1378,25 0-2530,1-25-7045</inkml:trace>
  <inkml:trace contextRef="#ctx0" brushRef="#br0" timeOffset="78253.47">23113 15279 9609,'26'-27'2562,"-26"1"-1441,0 26 673,0 0-193,0 0-960,0 0-353,0 26 289,-26 1 63,26 26-159,0-1-321,0 30-96,0-5 32,0-22-192,26-2-192,-26-1-353,0-25-256,27-1-993,-2-26-2658</inkml:trace>
  <inkml:trace contextRef="#ctx0" brushRef="#br0" timeOffset="78542.49">23563 15332 14733,'0'0'225,"0"27"-193,0-2 96,0 2-96,0 28-128,-26-30-385,26 27 1,26-24 95,1-1 450,-2-1 351,2-26-64,0 0 97,26 0 480,-28 0-129,2-26 1,-27-1-64,27-26-129,-27 26-319,-27-25-97,27 24-384,-27 1-161,2-25-63,-28 26-353,26 26-1025,27 0-2305,-27 0-4870</inkml:trace>
  <inkml:trace contextRef="#ctx0" brushRef="#br0" timeOffset="78859.51">24198 15306 12043,'27'26'3203,"-27"-26"-3684,0 0 449,-27 27 353,0-2-65,-1 2 64,28 28-256,0-30-32,0 27 32,0-24 65,0 25 95,55-26 96,-28-27 96,25 0 65,-26 0-33,28 0 65,-2-27 31,-26 1 1,1-29-129,-27 30-63,0-2-193,0-25-224,-27 24-225,1 1-191,0 2-513,-27 25-929,26 0-1729,27 0-3364</inkml:trace>
  <inkml:trace contextRef="#ctx0" brushRef="#br0" timeOffset="79162.52">24594 15332 12299,'81'-26'1474,"-81"26"-1122,26 0-64,0 0 193,-26 0 512,0 26-737,0-26-128,0 52-96,0-25 64,-26 1-96,26 24 32,0-25 32,26-2 64,-26 3 0,54-1 193,-28-27 63,0-27 96,27 27 65,-26-28 96,-1 3-321,0-2-128,0 2 0,-26-2-128,-26-1-64,26 1-96,-26 2 96,-27-2-320,26 27-865,-25 0-1121,26 0-3140</inkml:trace>
  <inkml:trace contextRef="#ctx0" brushRef="#br0" timeOffset="79462.54">25337 15359 14701,'52'-27'32,"-26"27"-640,-26 27 1152,-26-27-159,26 25-65,-27 2-256,27 1-96,-25 24 0,25-25-96,25-2 32,-25 3 160,53-1 416,-26-27 161,25 0 288,1 0 64,-26-27-128,25-1-97,-25 3-191,-1-27-193,-26 25-95,0-28-225,0 30-32,-53-28-321,1 26-672,-1 0-1505,-26 27-4805</inkml:trace>
  <inkml:trace contextRef="#ctx0" brushRef="#br0" timeOffset="82364.71">21311 17274 7431,'0'27'640,"28"-27"97,-28 0 736,27 0 289,0 0-897,25 0-289,1 0-191,0 0 31,26-27-256,0 27-64,29 0-64,-3-26-32,54 26 0,-2-27-32,30 0-32,-2 2-32,52-3 0,2-24 96,-2 24 0,3-24 0,24 0 0,-25 24 32,-2-24 64,-23 25-64,-4 1-32,2 26 0,-28-27 0,3 27 0,-28-27-128,-27 27-128,-26 0-449,-28 0-480,-24 0-929,-27 0-2658</inkml:trace>
  <inkml:trace contextRef="#ctx0" brushRef="#br0" timeOffset="85935.91">20466 15756 15182,'25'-26'-384,"2"26"-1346,-27 0 353,-27-27 992,27 27-287,-25 0-1,-28 0-1057,-1 0-768,2 0 1281,-28 0-1250</inkml:trace>
  <inkml:trace contextRef="#ctx0" brushRef="#br0" timeOffset="86071.92">19222 15756 14445,'-132'27'609,"79"-27"-898,-2 0-1088,31 0-641,-3 0-1153,27 0-3971</inkml:trace>
  <inkml:trace contextRef="#ctx0" brushRef="#br0" timeOffset="86194.93">18297 15730 14029,'-214'26'-160,"109"-26"-3364</inkml:trace>
  <inkml:trace contextRef="#ctx0" brushRef="#br0" timeOffset="86404.94">15966 15624 4228,'-185'52'12876,"106"-52"-13101,26 0-2433,-2 0-5734</inkml:trace>
  <inkml:trace contextRef="#ctx0" brushRef="#br0" timeOffset="86590.95">14986 15624 14894,'-132'27'512,"53"-27"-416,-1 0 32,27 0-64,1 0-128,-3 0-320,5 0-897,23 0-577,-28 0-448,3 0 576,-1 0 1922,26 0-192,-25 0-6214</inkml:trace>
  <inkml:trace contextRef="#ctx0" brushRef="#br0" timeOffset="86994.97">14509 15174 9833,'0'-27'1601,"0"27"-736,-24 27 64,24-27 96,-55 0-384,28 26-417,-25 0-192,-28 27-160,2-26-96,24-1 159,-24 1 97,-28-2-32,53 2 65,-26 1 95,25-1 256,0 25 417,29-27 192,-2 30-673,27-29-128,0 26-128,52 2-160,2-1-96,0 0-32,52-27 0,-28 0-577,2 1-2274,-1 26-9320</inkml:trace>
  <inkml:trace contextRef="#ctx0" brushRef="#br0" timeOffset="97597.58">5351 13645 13548,'27'52'128,"-27"1"-128,28 1 32,-28 24 97,0 30 351,0-29-256,0 1-96,0-28-96,0-25 129,0-1 319,0-26 65,0 0 447,-28-53-735,28 1-225,0-1 64,0-27 160,0 0-160,0 1-96,28-1 0,-4 27-32,3 1 96,27 25 321,-27 0 159,25 27-160,1 27 97,-26 25-161,-2 28-256,2 0 32,0-1-320,-1 1-128,1 0-257,-2-27-288,2-1-672,0-25-1986,-1-27-6631</inkml:trace>
  <inkml:trace contextRef="#ctx0" brushRef="#br0" timeOffset="97799.59">6146 13697 18801,'0'27'1249,"0"-27"-1473,27 0 320,-1 0 129,1 0 127,25 0-288,-25 26-128,26-26-1153,-28 0-961,-25 27-1730,27-27-7110</inkml:trace>
  <inkml:trace contextRef="#ctx0" brushRef="#br0" timeOffset="97922.6">6278 13910 15726,'0'52'481,"27"-24"-289,-1-2 321,1-26 191,25 26-351,-25-26-610,27 0-2305,-3-26-11660</inkml:trace>
  <inkml:trace contextRef="#ctx0" brushRef="#br0" timeOffset="98383.62">7390 13274 14445,'53'-28'1602,"-27"28"-930,0 28-191,1 24 63,0-24 161,-27 24-321,0 28-159,0-1-161,0 28-64,-27-29-289,27 2-63,27 0-225,-1-28-672,0 2-1313,0-28-2371</inkml:trace>
  <inkml:trace contextRef="#ctx0" brushRef="#br0" timeOffset="98723.64">8105 13486 15438,'0'27'545,"0"-27"-1154,-27 52-800,27 1 736,-27 26 481,27 1 128,0 0-545,54-1-1633,-2 1 993,1-27 769,26-26 608,2-1 352,-2-52 385,-26-1 192,-1 0 256,1-25 129,-26-2 127,0-25-352,-27 26-256,-27-27-224,-26 28-193,1-2-384,-28 1-31,1 26 63,-26 2-192,50 25-289,2 0-607,29 0-1282,24 0-2755,24 0-5221</inkml:trace>
  <inkml:trace contextRef="#ctx0" brushRef="#br0" timeOffset="99040.66">9242 12877 12716,'0'0'-193,"-25"0"-223,-2 25 448,0 2 64,-26 26 609,26 1-97,2 24-383,25 2-129,0 0-64,0-28 32,25 2 32,2-1 32,0-28 352,26-25 225,-26 0 192,-2 0-128,28-25-193,-53-2 33,28 1-161,-28-28-63,-28 28-353,2 0-64,-26-2-705,-28 28-1601,-26 0-6599</inkml:trace>
  <inkml:trace contextRef="#ctx0" brushRef="#br0" timeOffset="105783.05">5562 14864 9577,'-24'26'2017,"24"1"-2177,0-27-352,24 0 1184,31 0 770,23-27-385,29 27-577,53-26-127,-4-1 63,57 27 161,25-27-161,27 27-160,27-26-32,-1 0 65,25 0-161,2-28-96,-26 28 64,-28-1 0,-53-26 32,2 27-96,-54-2-96,-54 3 32,-26 25-384,-24 0-1730,-55 0-6503</inkml:trace>
</inkml:ink>
</file>

<file path=ppt/ink/ink3.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9.7093" units="1/cm"/>
          <inkml:channelProperty channel="Y" name="resolution" value="39.79275" units="1/cm"/>
          <inkml:channelProperty channel="T" name="resolution" value="1" units="1/dev"/>
        </inkml:channelProperties>
      </inkml:inkSource>
      <inkml:timestamp xml:id="ts0" timeString="2019-05-17T03:51:11.402"/>
    </inkml:context>
    <inkml:brush xml:id="br0">
      <inkml:brushProperty name="width" value="0.035" units="cm"/>
      <inkml:brushProperty name="height" value="0.035" units="cm"/>
      <inkml:brushProperty name="color" value="#7030A0"/>
      <inkml:brushProperty name="fitToCurve" value="1"/>
    </inkml:brush>
  </inkml:definitions>
  <inkml:trace contextRef="#ctx0" brushRef="#br0">0 0 0</inkml:trace>
</inkml:ink>
</file>

<file path=ppt/ink/ink4.xml><?xml version="1.0" encoding="utf-8"?>
<inkml:ink xmlns:inkml="http://www.w3.org/2003/InkML">
  <inkml:definitions>
    <inkml:context xml:id="ctx0">
      <inkml:inkSource xml:id="inkSrc0">
        <inkml:traceFormat>
          <inkml:channel name="X" type="integer" max="32767" units="in"/>
          <inkml:channel name="Y" type="integer" max="25399" units="in"/>
          <inkml:channel name="F" type="integer" max="32767" units="dev"/>
        </inkml:traceFormat>
        <inkml:channelProperties>
          <inkml:channelProperty channel="X" name="resolution" value="4096.38672" units="1/in"/>
          <inkml:channelProperty channel="Y" name="resolution" value="5080.81592" units="1/in"/>
          <inkml:channelProperty channel="F" name="resolution" value="0" units="1/dev"/>
        </inkml:channelProperties>
      </inkml:inkSource>
      <inkml:timestamp xml:id="ts0" timeString="2011-09-13T21:09:26.731"/>
    </inkml:context>
    <inkml:brush xml:id="br0">
      <inkml:brushProperty name="width" value="0.05292" units="cm"/>
      <inkml:brushProperty name="height" value="0.05292" units="cm"/>
      <inkml:brushProperty name="color" value="#0070C0"/>
    </inkml:brush>
  </inkml:definitions>
  <inkml:trace contextRef="#ctx0" brushRef="#br0">1547 7054 2402,'0'0'1121,"0"0"-929,26 0 1217,-26 0 801,0 0-864,0 0-1058,0 0 64,0 0 161,0 0 63,0 0-223,0 0 63,0 0-32,0 0 97,0 0-65,0 0-95,27 0-33,-27 0-128,25 0 0,2 0-32,-27 0 0,27 0-96,-1 0 65,2 0-33,-28 0 0,51 0 96,-23 26-32,-1-26-32,23 0 64,-22 0-96,26 0 64,-2 0-64,1 0 0,-26 0 1,25-26-1,1 26 0,2 0-64,-29 0 0,53 0 32,-26 0 0,-1 0 0,2-26-32,-2 26 0,1 0 32,0 0 32,-1 0-64,2 0 32,-2 0-32,1 0 0,2-26 32,-3 26-64,1 0 64,-1 0-32,1 0 0,1 0 0,-29 0-32,28 0 64,-26 0-32,28 0 0,-31 0 0,29 0 0,2 0 32,-31 0-32,30 0 0,0 0-32,-2 0 32,-26 0 32,28 0-32,-2 0 64,-26-28-64,28 28 32,-2 0-32,2 0 0,-3 0 0,4 0 0,-2 0 0,-1 0 0,-25 0 0,26 0 0,-1 0 0,1 0 0,-1 0 0,2 0 32,-28 0-32,29 0 32,-31 0-32,31 0 0,-2 0 0,-1 0 32,1 0 32,-1 0 32,2 0 32,-1 0-32,-28 0-31,29 0-33,0 0-64,-3 0 32,-23 0-32,25 0-1,-1 0 33,2 0 0,-2 0 0,1 0-32,0 0-32,26 0 32,-24 0 0,-5 0 0,32 0 32,-32 0-32,5 0 32,24 0 32,-26 0 32,26 0-32,-26 0 0,26 0 32,-26 0-31,26 0-1,-25 0 32,25 0-32,-26-26 32,26 26-64,-26 0 64,29 0 64,-4 0 64,-24 0-32,24 0 32,-24 0 1,24 0-65,1 0-64,-26 0-32,26 26-32,2-26 64,-30 0-96,30 0 64,-2 0-32,1 0 32,-1 0 32,2 0-32,-30 0 0,30 0-64,-2 0 96,-1-26-64,-24 26 32,-1 0-64,-1 0 32,1 0 0,26 0-32,-26 0 0,-1 0 32,3 0-32,-2 26 32,-1-26 0,2 0 0,-2 0 64,1 0-96,0 0 32,-26 0-32,25 0 64,3 28-64,-5-28 0,-23 0 32,28 0-32,-29 26 32,26-26 0,-25 0 32,26 0 0,-27 0-64,27 0-32,-26 0 0,25 0 32,1 0 32,2 0 0,-5 0-64,-23 0 32,28-26-96,-31 26-1,30 0-127,-27 0-64,0 0-32,-2 0 63,2 26 193,-1-26 64,28 0 64,-28 0 32,0 0 0,0 0 96,28 0 97,-26 0-161,22 0 32,5 0-64,24 0-416,1-26-1186,-28 26 1282,-26 0 448,1 0-224,-27 0-737,27-28-800,-27 28-2659</inkml:trace>
  <inkml:trace contextRef="#ctx0" brushRef="#br0" timeOffset="1340.07">4405 4696 4260,'27'52'96,"-27"2"865,0-1 1088,25 26-255,-25 27-609,0-26-64,0 26-224,0 0-96,0-27-192,0-26-193,0-1-160,0 2-160,0-54 32,0 0 65,0 0 255,0 0-128,27-26-576,-27-27-160,27-27-97,-1 27 161,2-1-129,-28 2 97,27 26 192,-3 26 96,3 0 160,1 0 160,-2 26 96,1 1-95,-2 26-129,-25 26-64,27-26-64,0-1-225,-27 30-223,26-30-33,-26-26-576,0 1-1281,27 0-3459</inkml:trace>
  <inkml:trace contextRef="#ctx0" brushRef="#br0" timeOffset="1629.09">5067 4880 10890,'0'-52'64,"0"26"-128,0 26 480,0 0 193,-27 26-417,27 1-128,0 26 705,0 1 576,0 24-480,0 28-289,0-26-351,0-2-129,27 2-96,-1-28 0,2 3-64,-4-30 0,3 3-33,1-2-479,-1 2-481,-1-28-1025,-2 0-3043</inkml:trace>
  <inkml:trace contextRef="#ctx0" brushRef="#br0" timeOffset="1817.1">5359 5120 13708,'0'26'545,"26"-26"-1090,-26 26 802,26 1 928,-26 0-448,26-1-577,28 1-224,-28 26 128,0-27-417,27 0-191,-26-26-673,1 27-673,-2-27-1794</inkml:trace>
  <inkml:trace contextRef="#ctx0" brushRef="#br0" timeOffset="1990.11">5623 5120 11659,'-54'52'-161,"2"-25"386,26 26 1536,-28 27-576,2-54-1089,26 27-192,-1-28-256,27 3-705,27-1-961,-1-27-1569</inkml:trace>
  <inkml:trace contextRef="#ctx0" brushRef="#br0" timeOffset="2220.12">5677 4748 12299,'24'54'160,"3"-28"-96,1 26 32,-1 2 353,-1-1 95,-2 27-480,4-1-64,-1 1 97,-27-2-33,0-24-32,27 24-96,-27-50-33,0 24-127,-27-24-544,27-28-1058,0 0-1986</inkml:trace>
  <inkml:trace contextRef="#ctx0" brushRef="#br0" timeOffset="2762.15">6179 5146 11723,'0'0'864,"0"0"-223,0 0 1057,28 0 255,-4-26-1120,2 26-512,29 0-33,-4-26-192,-23 26-128,25 0-160,-26 0-609,-2-27-1249,2 27-1633,-27 0-4966</inkml:trace>
  <inkml:trace contextRef="#ctx0" brushRef="#br0" timeOffset="2920.16">6257 5252 4964,'0'27'4292,"27"-27"-3811,-27 0 1216,55 25 642,-31-25-802,30-25-992,0 25-225,-29-27-288,2 27-481,-1 0-2113,-26 0-10314</inkml:trace>
  <inkml:trace contextRef="#ctx0" brushRef="#br0" timeOffset="4482.25">7000 4722 10249,'27'0'481,"-27"0"-674,0 0 1,0 0 545,25 26 479,-25 28-63,27-1-64,-1 26 64,-26 27-65,0-26-287,27 26-161,-27-28-224,0-24-32,27-1 0,-27 0-320,25-26-609,-25-2-385,27 3-1632,-27-28-4229</inkml:trace>
  <inkml:trace contextRef="#ctx0" brushRef="#br0" timeOffset="4648.26">7475 5146 13324,'0'0'449,"0"0"-834,0 26 513,0-26 0,0 27-544,0 0-1538,28-27-832,-28 26-2019</inkml:trace>
  <inkml:trace contextRef="#ctx0" brushRef="#br0" timeOffset="5066.29">7661 4855 10698,'0'0'2018,"27"0"-2211,-27-27 257,0 27 609,25-26-289,2-1-448,0 0 32,-27 27 32,26 0 0,-26 0-64,0 0-128,0 0-96,-26 0 224,-1 27-160,0 0 127,-25-1 33,26 26-96,26-24-32,-27-2 160,27 27 64,27-26 64,-1 26 64,26-26-32,-25-1 33,53 0-65,-28 0-32,1 1-32,-25 0 32,-1-27-96,-3 26 32,-24-26 320,-24 27 577,24-2-256,-55-25-225,29 28-224,-25-28-128,-4 26-64,29-26-192,-1 0-673,27 0-1441,0 0-4356</inkml:trace>
  <inkml:trace contextRef="#ctx0" brushRef="#br0" timeOffset="5500.31">8349 5067 10153,'0'27'1634,"0"-27"-1314,0 0 1185,0 0-63,27 0-641,-2-27-353,29 27-160,-28 0 0,26 0-159,3-27-129,-2 27-32,-29 0-257,4 0-479,-1-26-482,0 26-575,-27 0-610,0 0-3074</inkml:trace>
  <inkml:trace contextRef="#ctx0" brushRef="#br0" timeOffset="5708.32">8533 4855 6694,'0'0'2562,"0"25"-2530,0 3 1986,0-2 64,0 27-993,0-26-704,27 26-193,-27 0-96,0-1-96,28-25-385,-28 26-1536,27-26-4998</inkml:trace>
  <inkml:trace contextRef="#ctx0" brushRef="#br0" timeOffset="6545.37">9355 4748 6630,'-26'-26'704,"26"26"930,0 0 512,-26-26-1409,26 26-545,-27 0-224,0 26 64,27-26-32,-28 53 0,4-26 32,24 26 32,0 0-96,0 1 96,24-2 0,4 1 0,-1-26 0,26 25-64,-1-26 0,2-26 64,-2 0 289,1 0 447,2-26 97,-31 26-128,29-52-128,-25 25-225,-28-26-96,0 1 33,-28-2 31,1 26-192,1-24-160,-26 26 96,-28-1-128,28 0-96,-2 27-929,28 27-2306,-26-27-6150</inkml:trace>
  <inkml:trace contextRef="#ctx0" brushRef="#br0" timeOffset="7238.41">9964 4934 9384,'0'0'1250,"0"0"-482,0 0 930,0 0-225,0 0-1120,0 0-578,0 28 1,0-28-288,0 0-737,0 0-2595</inkml:trace>
  <inkml:trace contextRef="#ctx0" brushRef="#br0" timeOffset="7547.43">10201 4880 12619,'0'0'481,"0"0"-129,0 0 577,0 28-192,28-28-417,-1 26-224,24-26 0,-23 28 0,25-3-96,-1 2-32,-25-27-224,26 26-352,-26-26-321,-2 27-417,2-27-1024,-1 0-1377,-26 0-2595</inkml:trace>
  <inkml:trace contextRef="#ctx0" brushRef="#br0" timeOffset="7728.44">10572 4802 10794,'-25'26'256,"-2"1"-96,-26-2 2114,26 3-544,2 26-1218,-29-29-512,28 28-96,-2 1-640,28-2-1635,0 1-5860</inkml:trace>
  <inkml:trace contextRef="#ctx0" brushRef="#br0" timeOffset="9903.56">1733 7054 448,'-28'0'1922,"28"0"-289,0 0-640,-26 0-224,26 0 384,0 0-256,0 0-353,-27 0 129,27 0 128,0 0-161,0-26-223,0 26-161,-27 0 128,27 0 97,0 0-193,0 0-160,-25 0 64,25 0 129,-27 0-161,27 0-96,0 0-32,-26 0-32,26 0-64,0 0 32,0 0 160,0 0 128,26 0-64,-26 0-95,27 0 31,-2 0 64,2 0 0,26 0-32,-1 26-64,3-26 0,-2 0-64,-1 0-32,28-26 0,-1 26-32,-26 0 32,26 0-128,-24 0-96,-5 0-128,5 0-1,-28 0-31,-1 0 32,-2 0 159,-24 0-159,0 0-96,0 0-225,0 0-576,-24 0-449,24 0-1409</inkml:trace>
  <inkml:trace contextRef="#ctx0" brushRef="#br0" timeOffset="10415.59">1547 7002 128,'-54'0'1697,"54"0"641,0 0-768,-25 0-257,25 0-128,25 0-224,-25 0 64,27 0-256,-27 0-128,0-28-225,27 28-160,-27 0-96,26 0 32,1 0-63,25 0-97,1 0 0,-1 0 64,30 0-96,-4 0 64,28 0-32,0 0 32,28 0-64,-2 0 32,-27 0-192,-26 0-673,-26 0-1057,-26 0-2498</inkml:trace>
  <inkml:trace contextRef="#ctx0" brushRef="#br0" timeOffset="20330.16">12664 10180 640,'0'0'513,"0"0"544,0 0 1185,0 0-224,0 0-641,0 0-352,0 0 128,0 0 64,0 0-352,0 0-353,0 0-63,0 0-129,0 0-64,0 0-95,0 0-33,0 0-96,0 0 96,0 0-32,0 0 0,0 0 0,27 0 0,-27-26 96,26 26-160,0 0 0,0-27-32,1 27 0,-27 0-32,27-25 32,-1 25-32,0 0 32,0 0 0,-26-28 32,27 28 32,0 0-64,1 0 0,-4-26 0,-24 26 33,26 0-33,1 0 0,1-26 0,-1 26 0,-3 0 64,4-27-32,-2 27 32,1 0-32,25-27-32,-25 27 32,-1-26-64,1 26 32,0 0-32,-1-27 0,0 27 0,0 0 64,1-27-32,0 27 32,1-25-32,-4 25 0,-24 0 0,26-27 32,2 27 0,-1 0-32,0-28 0,-3 28-32,4-25 32,-2 25 32,1 0-32,0-27 0,-2 27-32,2 0 64,-1-26-32,1 26-32,25-27 64,-25 27-32,-1 0 0,1-27 0,25 27-64,-25-26 160,-1 26-64,2-26-64,-1 26 64,24-26 0,-23 26-64,-2-27 0,1 27 32,25-27-32,-25 27 0,-1-26 32,28 26-32,-2-27 0,-26 27 0,1 0 32,1-25-32,23 25 64,-25-27-32,2 27 32,-1-27-32,-3 27 0,4-26-32,-1 26 32,-1 0 0,1-27 0,25 27-32,-25 0 32,-1-28-32,1 28 64,-2-25-32,29 25 0,-28-26 32,1 26-32,-2 0 0,2-28-32,26 28 32,-25-25 0,-4 25 0,3-28 0,1 28 0,-1-27-32,23 27 32,-22 0 0,-1-25 32,0 25-32,-1-27-32,26 27 0,-25-26 96,26 26-64,-26-27-64,25 27 128,-25-27-64,1 27 32,-2-26-32,25 26 0,-23 0 0,-1-26 0,-1 26 0,0-26 0,27 26-32,-26-27 96,25 0-64,-26 27 64,28-26 0,-28 26 32,26-27-96,-25 2 32,0 25-32,1 0 0,-4-27 0,2 27 0,1-27 32,28 27-32,-31-26 0,4 26 0,-2-27 0,1 2 0,0 25 0,25-28-64,-26 2 64,1 26-32,26-28 0,-27 28 32,0-25 0,28-2-32,-26 1-64,22 26 0,-22-27-1,26 0 65,-2 1 0,1 0 32,-26 0 0,25-1 0,-26 0 0,28 27 32,-29-26 0,28-1-32,2 2 0,-31-2 0,3 0 0,27 27 0,-27-26 0,-3 26-32,31-27 64,-29 0-64,1 27 64,25-25-32,-25-3 0,26 28 0,-26-25 0,-2-3 33,28 2-1,-26 1 0,25 25-32,-25-28 32,27 1 32,-27 1-32,25-1 0,1 0 32,-26 27 32,25-25-64,1-2 128,-26 1 0,25-1-32,1 0 97,-26 1 31,25 0-32,-25 26-128,27-26 32,-30-2-64,3 28-64,1-26 0,25 0 0,-26 26 0,-2-27 0,29 2 0,-28 25 0,26-28-32,2 1 64,-28 2-64,26-3 64,-25 28 0,28-26-32,-29 0 32,-2 26-64,3-27 64,1 0 0,25 27-32,-27-26 193,27-1-161,-26 0 64,25 2-96,1-2 64,26 1-32,-26 26 0,2-27 32,-5 0 32,5 1 0,-2 0 64,-1 0 160,2-2-127,-2 2-97,1 0 0,0-26-128,-1 24 96,30 1-32,-32-25-32,32 27 96,-30-3 32,28-26 0,-2 28 32,-24 0 1,24 0 63,-23-28-64,22 28-64,-22-1-32,24 0-32,-26-25-96,-1 26 160,1-2-160,-26 28-64,0-26-288,-27 26-1122,0 0-2466,-54 0-7366</inkml:trace>
  <inkml:trace contextRef="#ctx0" brushRef="#br0" timeOffset="21620.23">18487 7928 9256,'-27'0'1314,"27"-26"-354,-27 26 482,27-27-161,-25 27-576,25 0-609,-27-27-192,1 27 0,-1 27-1,27-27-127,-27 27 128,2-27 32,25 26-32,-27 1 64,54 1 32,-27-3 32,25 1 96,2-26 128,26 0 33,-1 0 95,-25 0 0,26 0 97,-26-26-1,-2 1-127,2-3-65,-27 1-128,0-26-96,-27 26-32,2 2 0,-28-28-96,26 26-64,-25 27 0,-1-27-32,-1 27-193,2 27 193,26-27 32,-1 27-64,27 26 96,0-28 96,27 2 32,-1 0 64,1 26-32,25-53 32,1 28-32,-26-3-32,-2-25 96,2 0 32,-27 0 129,27 0 255,-27 0-95,0-25-289,0-3-96,0 1-64,0-26 32,0 26-160,-27 2 0,0-2-64,2 1-97,-2 26-31,1 0 96,-28 0 0,54 26-1,-25 26 129,25-25 64,25 0-32,2 26 32,0-25 64,26-3 0,-28-25 32,2 0 32,0 26 161,-1-26 127,1-26 128,-27 1-95,0 25-161,0-28 0,-27-25-64,1 26-95,-28 0-97,29 2 0,-2-2-32,1 27-289,-1 0 225,0 27-192,27-27 64,0 25 96,0 2 95,27 0 66,0-1-1,-1 1-32,1 1 32,-2-28-129,2 0 258,-27 25-161,0-25 64,0 0 64,0 0-64,0 0-128,0 0-1025,0-25-1922,-27 25-8072</inkml:trace>
  <inkml:trace contextRef="#ctx0" brushRef="#br0" timeOffset="22372.27">18513 7902 4067,'27'-27'1826,"-27"27"-673,0 0 545,0 0-385,0 0-736,-27 0-385,27 0-288,0 0-769,0 0-2498</inkml:trace>
  <inkml:trace contextRef="#ctx0" brushRef="#br0" timeOffset="23882.36">15285 4192 11274,'0'0'-128,"0"0"-481,0 27 866,0 26 191,24 26-256,3 28-96,-27 25 33,28 0-1,-28 1 320,0 26-64,0-53-95,0 0 351,0-53-127,0-28-385,0-25 96,0 0 833,0-25-705,27-28-287,-1-1-130,-26 2-95,24-28 96,4 54 0,-1-26-64,26 24 64,-1 28-32,-25 0-96,0 0 64,-1 53 96,1-26 96,-2 26-32,2 0-32,-27-1-32,27 2-64,-27-28-257,28 26-383,-28-24-610,0-2-1953</inkml:trace>
  <inkml:trace contextRef="#ctx0" brushRef="#br0" timeOffset="24185.38">16131 4378 14157,'-52'-27'-224,"25"27"64,0 27 320,1 26 64,0 26-64,0 1 0,-1 26 161,-1-27 31,28 26-160,28 2-128,-1-27 32,-1-27-64,26 26-256,-25-52-32,0-1 96,-1 1-193,0-2 65,27-25-321,-26-25-832,-27 25-2082,26-53-4389</inkml:trace>
  <inkml:trace contextRef="#ctx0" brushRef="#br0" timeOffset="24365.39">16211 4775 14093,'26'53'128,"0"-26"288,27 26 1250,2-27-513,-5 27-544,5-26-289,24-1-256,-26 1-32,0 0-192,-1-1-225,2 0-896,-2-26-897,-26 0-705,1 0-2850</inkml:trace>
  <inkml:trace contextRef="#ctx0" brushRef="#br0" timeOffset="24538.4">16793 4748 12780,'-26'0'320,"-1"0"-384,0 27 769,1 26-97,-26-1-224,25 2-255,-26 26-65,25-27-128,4 26-289,-3-26-608,27-26-288,27-1-801,-27-26-2082</inkml:trace>
  <inkml:trace contextRef="#ctx0" brushRef="#br0" timeOffset="24756.41">16767 4484 12107,'52'-53'-64,"-26"26"544,28 1 1474,-26 26-1281,-4 26 32,2 28-65,2 24-320,-1 2-63,0 26-65,-27 0-128,0 0-641,-27-26-736,0 26-929,-1-27-1730</inkml:trace>
  <inkml:trace contextRef="#ctx0" brushRef="#br0" timeOffset="26113.49">15892 5544 9064,'-27'0'192,"27"0"385,0 0 512,-24 0-705,24 0-320,0 0-128,-26 0 128,26 0-64,0 0 32,-28 26 128,28-26 225,-27 28-33,0-2 65,27 0-97,0 0-224,0 28 64,0-28-64,0 1-96,27-2 320,0 29-352,27-54 97,-30 26 63,31 1-64,-2-27-32,-27 0-32,27 0 128,-26 0-32,-1-27 64,0 27 64,0-26 1,-26-1-1,0 0-32,0 2-64,0-2-224,-26-26 480,-26 26-384,25 1 0,0 0-96,-25 26 0,26-26 0,-29 26-64,4 0 0,25 0-97,-29 26 65,28 0 96,2-26-96,25 26 64,0 1 64,25 0 32,2-27 64,0 26 160,27-26-256,-30 27 512,58-27-448,-30 25 0,1-25-128,0 0-352,-1 0-481,-25 0-1409,0 0-4677</inkml:trace>
  <inkml:trace contextRef="#ctx0" brushRef="#br0" timeOffset="30366.73">15973 5730 5252,'0'-27'1442,"0"0"-1410,26 27 1537,-26-26 257,0 26-224,26-26-161,-26 26 64,0 0-127,0 0-353,-26 0-833,26 0-480,-26 26-1,-27 0 65,25 1 0,-23 0 128,-3-1 128,27 1-288,-25-2 576,25-25-448,1 27 64,-1-27-32,27 27 0,0-27-1,27 0 97,-1 0-128,1 0-32,25-27 128,29 27 0,-30-27-32,4 27-64,-3-25 32,1-2-64,-26 27 448,-1 0-512,-26 0 544,0 0-416,-26 0 576,-1 27-768,-26-2 576,-26 29-384,0-28 96,-2 1 0,29 26 96,-1-53 129,53 26-193,0-26 32,26 0 32,53 0-32,-24-26 0,50 0-64,-26-1-32,1 0-96,-2 1-64,2 26 95,-28-27 1,-25 0 192,0 27 1,-27 0 191,0 0 256,-54 0-640,2 27-32,-1 0 160,-26-1 0,26 1 64,0 26 32,27-27 1,0-26-161,26 0-129,26 0 225,0 0 0,27 0-160,26-26-64,-26 0 32,0-1 160,-1 0 0,2 1 32,-26-1 64,-28 0 97,0 27 63,0 0 160,-28-25-544,-26 25-64,-24 25 32,-2-25 64,1 27 96,0 0-32,-2-27-32,4 0 32,22 0-96,28 0 96,2 0-224,25-27-321,0 0 65,0 2 191,25-2-127,29-26 544,-26 26-160,-2 1 64,-2 26 96,3-26 160,-27 26 289,0 0-321,-27 26-160,3 0-64,-30 28 0,0-28 129,29 26-322,-2-25 97,1-27 96,26 27-64,26-27 64,1 0 0,-2-27 0,57 27 0,-32-27 32,5-25 1,-2 26-258,-27-1 578,0 27-417,1 0 0,-27 0 96,-27 0-224,1 27-353,0-1-384,0 1-768,-1 25-6887</inkml:trace>
  <inkml:trace contextRef="#ctx0" brushRef="#br0" timeOffset="31451.79">17588 4722 12203,'-27'0'609,"-1"0"960,28 0 449,0 0-705,0 0-896,0 0-481,28 0 512,-1 0 129,24 0-353,3 0-192,0 0-64,-2 0-321,-26 0-1056,28 0-1602,-29 0-2754</inkml:trace>
  <inkml:trace contextRef="#ctx0" brushRef="#br0" timeOffset="31595.8">17693 4934 13612,'27'53'257,"0"-53"191,-2 0 1282,28 27-865,-26-27-833,25 0-1218,1-27-1856,-26 27-7112</inkml:trace>
  <inkml:trace contextRef="#ctx0" brushRef="#br0" timeOffset="32640.86">18805 4378 8039,'-26'0'2531,"26"26"-2499,-27-26 416,-1 27 193,1 0-257,3 25-256,-2 2-64,-2 25 288,28-26 129,0 26-65,0 1-159,0-27-129,54 1 0,-30-2 32,31-26 128,25-26 449,-28 0 96,28-26 32,-1-26-257,-1-2 1,-24 1-321,-26 0 64,-28-1 289,0 2-289,-55-1-128,3 0-31,-1 27 383,-26-2-512,-1 2-96,28 26-32,-1 0-384,26 26-609,27-26-1249,0 28-1090,53-2-4099</inkml:trace>
  <inkml:trace contextRef="#ctx0" brushRef="#br0" timeOffset="32838.87">19572 4802 16655,'0'53'417,"0"-53"-417,0 25 1793,0-25-928,0 0-961,0 0-32,0 0-417,27 0-63,-27 28-385,26-28-641,0 0-928,27-28-3364</inkml:trace>
  <inkml:trace contextRef="#ctx0" brushRef="#br0" timeOffset="33232.9">19996 4536 13196,'27'0'320,"-27"-26"-224,26 0 1442,0 0-801,0-1-417,1 0-288,0 27 224,-27 0 128,0 0-223,0 0-289,-27 0-289,0 0 161,-25 27-32,26 0-97,-28-1 161,28 26 32,0-24-96,26-2-129,0 0 225,0 1-96,26-2 31,0 3 33,28 24-160,-2-25-32,1 0 351,0-1-95,-27 1 96,0-2-32,-26 3 416,0-28 737,-26 26 0,-26 2 32,-2-28-256,-24 25-480,-2-25-193,28 27-160,-3-27-353,28 0-1024,1 0-833,26-27-2050</inkml:trace>
  <inkml:trace contextRef="#ctx0" brushRef="#br0" timeOffset="33464.91">20447 4722 14509,'0'0'32,"0"0"-96,0 0 1538,24 26-770,4 1-383,25-27-97,-1 27-64,1-1-224,1-26-256,-2 0-353,1 27-288,-1-27-608,1 0-513,-25 0-1378,-1 0-2369</inkml:trace>
  <inkml:trace contextRef="#ctx0" brushRef="#br0" timeOffset="33629.92">20844 4616 9769,'-55'80'0,"2"-28"1313,1 28 865,25 0-1121,-26-26-705,28 24-352,-29-24-192,54-2-737,-26 1-1185,26 0-3139</inkml:trace>
  <inkml:trace contextRef="#ctx0" brushRef="#br0" timeOffset="44477.54">29683 5862 1633,'0'0'1666,"0"0"480,0-27 128,0 27-1121,0 0-256,26 0 160,-26-27-96,0 27-32,0 0 63,0 0-31,0 0 32,0 0-416,0 0-321,0 0-160,0 0-96,0 0-160,0 0-481,0 0-608,0 0-769,0 0-2530</inkml:trace>
  <inkml:trace contextRef="#ctx0" brushRef="#br0" timeOffset="45674.61">23675 8274 576,'0'-27'-448</inkml:trace>
  <inkml:trace contextRef="#ctx0" brushRef="#br0" timeOffset="47209.7">23835 8194 128,'24'0'320,"-24"0"-96,0 0-160,0 0-128,0 0-32,0 0 384,0-27 962,0 27 703,0 0 354,0 0-418,0 0-672,0 0-224,0 0-160,0 0 0,0 0-353,0 0-127,0 0 31,0 0-64,0 0-159,28 0-33,-28 0-32,26 0-32,-26 0 0,27 0 32,0-27 32,-2 27 0,2 0 96,-1-25-31,1-3-1,0 28 0,-2-25-64,2 25-64,-1-28-64,1 28 0,25-26 32,-25 26-32,-1-25 0,2 25 32,-1 0 0,0-28 0,-2 28 0,-25-27 0,27 27 64,-1 0-31,1-26-33,0 26-32,-2 0 0,-25-27 0,27 27 0,-1 0 0,1-27 32,0 27-32,-2 0 0,2-25 32,-1 25-32,1-27 64,25 27-64,-25 0 0,27-26-64,-27 26 64,25-27 0,-25 27-32,-1-27 32,1 27 32,-2 0-32,2-26 64,26 26-64,-53-26-64,52 26 128,-25 0 0,0-26-64,-1 26 32,26-28-32,-25 28 0,0-26-32,1 26 32,25-26 0,-29 26 0,31-27 32,-29 27 32,26-25-32,2-3 32,-1 1-32,-28 2 32,29 25-64,-1-28 0,-1 2 0,3 0 0,-5-1 0,5 0 0,-2 1-32,-1 26 64,2-27-32,-2 0 0,-26 27 0,1-25 0,26-2 0,-1 27 0,-25-26 0,28-1 0,-5 27 0,5-27 32,-2 1-32,-1 0 32,2 0 32,24 26-32,-24-28-32,-2 2-32,1 0 32,2 0 0,-5 26 0,5-26 0,-4-2 32,3 1 0,-27 27-32,25-25 0,1-2 0,1 2 0,24-3 0,-23 28 0,-4-27 32,3 0 0,0 1 0,-2 0 64,1 0-96,-1 26 32,1-27-32,1 0 0,-2 1 0,1-1 64,26 0 1,-25 2 31,-27-2 0,25 27 96,-25-26-64,26-2-128,-28 28 64,2-26-96,26 0 32,-26 26 0,25-26 32,1 0-32,2-2 96,-4 28 96,3-26 65,-3 0-65,30-1-96,-54 2 0,25-3 32,1 28 32,-26-27-128,25 2-32,-25 25 32,26-28 0,-28 28-64,29 0 0,-26-26 128,-2 26-96,25-26 0,-23 26 32,25-27 32,-27 27 33,0-27-97,1 27 96,0-26-96,-1 26 32,0 0-64,0-27 64,1 27-96,0 0 64,-1-27 128,26 27-160,-25-25-32,28 25 128,-5-27-96,5 27 32,-2-26 0,26-1 384,-26 0-160,26 1 161,-26 26-65,26-26-160,-24 0-64,23-28 32,-24 26-128,-2 28-32,1-25 96,-1-2-64,1-1 32,1 28-64,-2-25 32,1-2 0,2 1-96,-5 26-192,-22-26-160,26 26-97,-29 0-32,2-28-95,-1 28 223,-26 0-608,0 0-832,0-25-770,0 25-6181</inkml:trace>
  <inkml:trace contextRef="#ctx0" brushRef="#br0" timeOffset="48464.75">29923 5915 9352,'0'-27'193,"0"27"1792,0 0 386,0 0-1250,-28-26-417,28 26-223,0 0-385,-27 0-256,27 0 64,-27 0-129,3 0 129,-4 26 0,2-26 0,26 27 64,0-27-128,0 27 32,0-27-32,0 26 0,0-26-1,0 0 193,26 26-32,2-26 97,-4-26 63,3 26 32,-27-26 64,27 26 193,-27-27 31,0 27 193,-27-27-193,27 1-384,-51 26-128,23-27 32,-25 27-64,26 0-64,-25 0 64,52 27-32,-26-27-96,26 26-1,0 1 97,0 0 96,26-1 0,0-26-32,0 26 193,28-26-129,-28 0 0,26 0 192,-25 0 64,0 0 193,1-26 31,-28 0-32,-28-1-95,28 0-161,-54 27-96,30-26-160,-30-1-64,0 27-32,28 0 0,0 0-449,0 0-31,26 0-65,0 27 0,0-27 97,26 26 352,0-26 63,27 0 161,-26 0 33,-1 0 31,2 0 0,-28 0 352,24-26 513,-48 26-417,24 0-63,-28-27-289,2 27 64,-1-27-320,-26 27 32,27 27-64,26-27-96,-26 27 64,26-27-225,0 26-352,26 1-287,0 0-642,0-27-2562</inkml:trace>
  <inkml:trace contextRef="#ctx0" brushRef="#br0" timeOffset="48971.8">29736 5835 8648,'0'0'1441,"-27"0"-480,27 0 1569,-26 0-1825,26 0-737,0 27-128,-26-27-321,26 26-704,0 1-2018</inkml:trace>
  <inkml:trace contextRef="#ctx0" brushRef="#br0" timeOffset="49603.83">31324 5384 960,'0'0'-128,"0"0"160,-25 0-256</inkml:trace>
  <inkml:trace contextRef="#ctx0" brushRef="#br0" timeOffset="49869.85">31272 5411 1345,'-27'0'1826,"27"0"-129,-26 0 289,26 0-865,0 0-769,-27 0-63,27 0-129,0 0 288,0 0-192,0 0 225,0 0 95,0 0 353,0 0 96,0 0 0,0 0-352,0 0-353,27 0-128,-1-27-192,1 27-32,52-26 32,1 0 0,-2-2 193,28-24 95,27 26 192,-28-1-320,2-26-192,-2 53-480,-26-26-385,-24 0-512,-29 26-961,1 0-994</inkml:trace>
  <inkml:trace contextRef="#ctx0" brushRef="#br0" timeOffset="50655.89">30133 3663 416,'-26'-107'4997,"0"81"-1826,26 26-2018,0 26-1089,0 1 897,0 53 32,0-1-449,26 27-224,-26 0 65,26 0-97,-26 0 32,-26 0-159,26-27 415,0-26 33,0 1 63,0-28 33,0-26 96,0 0 448,0 0-288,26-53-961,-26 26 64,27-51-128,0 24-224,-1 1-129,0 0 97,27 26 128,-26 0 128,-1 2 0,26 25 96,-52 0 0,27 25 96,-27 29 32,0-1-32,27-26-96,-27 25-160,0 1-321,0 0-768,28 1-929,-28-28-1185,24 0-6150</inkml:trace>
  <inkml:trace contextRef="#ctx0" brushRef="#br0" timeOffset="51189.92">30848 4298 12203,'0'0'577,"0"0"-65,0-26 1346,-27 26-1186,27 0-896,0 0-320,-26 0 448,-1 26 0,2 2 96,25 24 0,-27 1 0,27 0 0,0-1-32,0 2 32,27-28-97,-2 1 194,2-2 127,26 3 224,-26-28 1,25 0-65,1 0-32,2-28-160,-31 3 97,2-2 63,2-25 97,-28 24-1,0-24-128,-28 26-288,28-28-128,-50 28-128,-5-1 32,2 27-32,1 0-161,25 0 225,-26 27-96,26-27 32,27 26-1,0 1 193,0 0 96,27-1 161,-1 0-97,28-26-128,-2 26-160,1-26-97,2 0-607,-5 0-1635,5 0-1409</inkml:trace>
  <inkml:trace contextRef="#ctx0" brushRef="#br0" timeOffset="51542.94">31509 3768 9416,'0'-78'-128,"0"51"705,0-26 1345,-26 26-801,26 27-737,-27 0-384,2 0 577,25 27 416,-27 26-65,0-1-223,27 1-192,-26 27-193,26 0-128,0 24-96,0-49-96,26 24 0,1 1-96,0-28-256,25-24-33,-26-3-255,29 2-481,-31-1-705,3-26-1025,27 0-896,-27 0-1122</inkml:trace>
  <inkml:trace contextRef="#ctx0" brushRef="#br0" timeOffset="51724.95">31696 4087 11050,'0'-55'1153,"0"30"-256,0 25 544,0 0-95,24 25-834,4 3-160,25-1-127,-26 25-129,25-25 64,1-1-160,-1 28-353,2-28-287,-1 0-737,-25-26-737,-4 28-1570,-24-28-2818</inkml:trace>
  <inkml:trace contextRef="#ctx0" brushRef="#br0" timeOffset="51940.97">32144 3954 13612,'0'-26'96,"0"26"1538,-24 0-353,-4 0-960,1 0-97,1 26 160,-28 27-224,2-28 32,-1 30-224,26 24-544,-25-26-737,26 0-705,26 1-192,0-2-673,0-26-2338</inkml:trace>
  <inkml:trace contextRef="#ctx0" brushRef="#br0" timeOffset="52221.98">32199 3663 14509,'26'-27'-480,"-26"27"1184,27 0 770,25 0-673,-25 0-449,26 27-160,-1 0 128,1 25 1,-26 1-33,25 26-64,-25 1-64,-1-2 33,-26 2-33,28 27-64,-56-54 32,28 26-224,-53-26-289,26 27-159,-25-54-385,-1 28-1121,1-28-2146</inkml:trace>
  <inkml:trace contextRef="#ctx0" brushRef="#br0" timeOffset="58676.35">30213 6948 7975,'0'0'-416,"0"0"63,0 26 706,0 28 672,0-2-385,0 2 1,0 24 224,0 29 128,0 25-193,-26-25-319,-1-1-449,27 0 160,0-53-32,0-28-32,0-25 289,0 0 992,0 0-320,0-25-865,0-28-288,0-27-128,0 28 32,27-2-192,-1 1-289,-26 28 160,26-3 385,0 28 0,28-27-32,-28 54 320,26 1-64,-25-3 161,0 28-1,-27 1-32,28-2-160,-28 1-96,24 0-160,-24-1-160,26 2-417,-26-28-544,28 1-737,-28 1-1217,0-28-4707</inkml:trace>
  <inkml:trace contextRef="#ctx0" brushRef="#br0" timeOffset="59001.37">30953 7212 13196,'0'-52'-192,"0"52"0,-26-26 608,26 26 641,0 0-865,0 0-512,-26 0 288,26 26 256,0 26 0,0 2 225,-26 26-161,26 0-160,0 0-128,26-28 0,-26 28-64,26-28-192,0-26-289,1 1-159,1 0-706,-1-1-832,-3-26-3331</inkml:trace>
  <inkml:trace contextRef="#ctx0" brushRef="#br0" timeOffset="59196.38">31113 7531 10473,'0'-53'1314,"0"53"-1442,0 0 608,27 0 577,-27 0-480,27 28-193,25-3-384,-26 2 0,28-1-256,-2 28-65,1-28-479,-1 0-353,-25 0-225,-1 1-351,1-27-962,1 0-864</inkml:trace>
  <inkml:trace contextRef="#ctx0" brushRef="#br0" timeOffset="59369.39">31564 7478 8520,'-28'28'352,"1"-3"1474,-26 2-1,28-1-1152,-29 28-481,28-28-64,-26 26-256,25 2-256,0-1-673,27-1-1281,0-25-673</inkml:trace>
  <inkml:trace contextRef="#ctx0" brushRef="#br0" timeOffset="59600.4">31669 7107 12139,'51'-27'-577,"-23"27"577,-1 0 673,26 27 704,-28 26-127,2-1-1058,0 28-64,-1 0 64,-26-1-64,27 1-96,-27-1-32,0 27-64,0-52-256,-27 24-865,27-24-993,-26-1-4292</inkml:trace>
  <inkml:trace contextRef="#ctx0" brushRef="#br0" timeOffset="60227.44">30213 8379 8295,'-26'0'641,"26"-27"672,0 27 705,0 0-384,0 0-898,0 0-415,26 0 287,26 27 385,2-27-384,51 0-289,28 27 225,-27-27-225,26 0-256,-26 0 0,1 0-128,52 0-224,-2 0-673,2 0 96,-1 0-96,2 0-1858,-54 0-2305</inkml:trace>
</inkml:ink>
</file>

<file path=ppt/ink/ink5.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9.7093" units="1/cm"/>
          <inkml:channelProperty channel="Y" name="resolution" value="39.79275" units="1/cm"/>
          <inkml:channelProperty channel="T" name="resolution" value="1" units="1/dev"/>
        </inkml:channelProperties>
      </inkml:inkSource>
      <inkml:timestamp xml:id="ts0" timeString="2019-10-05T04:21:11.941"/>
    </inkml:context>
    <inkml:brush xml:id="br0">
      <inkml:brushProperty name="width" value="0.05" units="cm"/>
      <inkml:brushProperty name="height" value="0.05" units="cm"/>
      <inkml:brushProperty name="fitToCurve" value="1"/>
    </inkml:brush>
  </inkml:definitions>
  <inkml:trace contextRef="#ctx0" brushRef="#br0">0 0 0</inkml:trace>
</inkml:ink>
</file>

<file path=ppt/ink/ink6.xml><?xml version="1.0" encoding="utf-8"?>
<inkml:ink xmlns:inkml="http://www.w3.org/2003/InkML">
  <inkml:definitions>
    <inkml:context xml:id="ctx0">
      <inkml:inkSource xml:id="inkSrc0">
        <inkml:traceFormat>
          <inkml:channel name="X" type="integer" max="32767" units="in"/>
          <inkml:channel name="Y" type="integer" max="25399" units="in"/>
          <inkml:channel name="F" type="integer" max="32767" units="dev"/>
        </inkml:traceFormat>
        <inkml:channelProperties>
          <inkml:channelProperty channel="X" name="resolution" value="4096.38672" units="1/in"/>
          <inkml:channelProperty channel="Y" name="resolution" value="5080.81592" units="1/in"/>
          <inkml:channelProperty channel="F" name="resolution" value="0" units="1/dev"/>
        </inkml:channelProperties>
      </inkml:inkSource>
      <inkml:timestamp xml:id="ts0" timeString="2011-09-13T23:18:12.285"/>
    </inkml:context>
    <inkml:brush xml:id="br0">
      <inkml:brushProperty name="width" value="0.05292" units="cm"/>
      <inkml:brushProperty name="height" value="0.05292" units="cm"/>
      <inkml:brushProperty name="color" value="#0000FF"/>
    </inkml:brush>
  </inkml:definitions>
  <inkml:trace contextRef="#ctx0" brushRef="#br0">21782 2013 5509,'0'0'-64,"0"0"96,0 27 160,0-27 192,0 0-63,0 0-161,0 28 416,0-28 257,0 0-32,0 0 32,26 25 160,-26-25-257,0 25-95,0-25-193,0 0-63,0 0-65,0 28-32,0-28 0,0 0 1,0 26-1,0-26-64,0 28 0,0-2 33,0 0-65,0-26 0,0 26-32,0 28-96,0-28 0,27 1-32,-27-2 32,0 2 32,0 0-31,0 26 95,0-26-96,0 25 64,0-26-64,27 28-32,-27-1 32,25-28-160,-25 29 128,27-26 32,-27-3-64,0 28 64,26-26 0,-26 25 0,28 1 0,-28 1-32,27-2 32,0 1-32,-3 0 0,-24 27 32,28-28 33,-2 2-33,1-1 0,0 0 0,-2-1 0,2 2 0,-1-1 32,1-1 0,0 3-32,-2-3 0,2 1 0,-1 0-128,1-1 192,0 2-32,25 26-96,-26-28 96,2 1-160,-1 27 96,24-28 0,-23 1 65,-2 1-97,26-1 96,-25 26 64,26-26-160,-1 0 96,-25-1-96,26 2 192,-1 26-224,-25-27 32,26-1 32,-1 1-32,3 1 0,-2-1 128,-1-1-160,2 1 32,-1 26 32,-1-26 32,28 1-96,-28-1 32,1-26-32,-1 26 96,3-1-32,-2 1-64,-1 1 64,2-1 32,-2-1-32,1 28 32,0-53-64,-1 26 129,30 0-161,-32-1 64,5 2-32,-2-1 0,-1-26 256,2 25-512,-2-26 320,1 28-96,0-28 64,26 1 32,-24 26 0,-5-27 0,5 28-64,-4-28 160,3 27-160,0-28 160,-2 3-96,1 24-96,-1-25 64,1-2 0,1 3 0,-2-1-32,2 0 0,0-2 32,24 2-32,-24-1 32,-2 1 0,28 0-32,-28-1 32,1 1-32,-1-2 32,29 2-32,-30 0 0,4-1 0,23 2-64,-24-2 160,-1 0-96,-1 0 0,1 0 0,-1 2 0,2-28 64,0 27-96,-3-2 32,4 2-32,-2-2 129,26 3-162,-26-28 130,-1 27-65,1-2 64,26-25-32,-26 27 32,-1-27-32,30 27-32,-32-27 0,32 0 0,-30 26 96,28-26-160,-2 0 64,-24 0 32,24 27-32,-23-27 32,24 0-96,1 0 64,-28 0-32,28 0-32,-28 0-32,28 0 128,-2 0 0,-23 0-96,-4-27 128,30 27-64,-29 0 32,28 0-32,-28 0 32,28-26 0,25 26-32,-23-27-128,-4 27 160,1-27-128,1 27 192,-1-25-225,1-2 194,-2-1-130,-23 3 98,24-2-33,-26 2 0,26-2 0,-26-1 0,-1 2 96,28-26-192,-1 26-129,2-28 450,-2 0-322,-1 29 1,2-28 128,-1-1-96,-26 1 64,-1 1 0,2-3 32,0 3-32,-3 0-32,4-1 0,-5 26 192,-22 1-256,-1-28 96,26 2 0,-1-1 0,28-27-64,-28 27-32,2-26 320,0-1-95,-3 1-129,4 26 32,-3-27-64,1 0 96,0 0-96,-27 1 32,0-26 64,28 25-96,-28 1-32,26-2 64,2-24-65,-26 26 33,-4-1 129,29-27-162,-25 29 65,-1-2 32,25-26-32,-26 26-64,1-25 32,25 25 64,-25-27-32,26 29 0,-26-2 64,25-26-128,-26 26 128,1 2-128,0-29 96,1 27-64,22 1 0,-22-1 0,-1-25 64,0 24-96,25 3 96,-52-2-64,26 2 128,1-2-32,0 0 65,-27 1-1,25 26-64,2 1-64,-27-2-64,0 1 64,26 0-64,-26 26 192,0-26-128,27 26 0,-27-25 64,0 25-128,0 1 0,0-1 32,0 0-417,0 2-544,0 25-1217,0-27-3811</inkml:trace>
  <inkml:trace contextRef="#ctx0" brushRef="#br0" timeOffset="722.04">31284 1086 13708,'-105'-28'737,"52"28"288,27-25 641,0 25-994,26 0-768,26 0 64,0 0 64,27 0-32,26 0 0,-26 0-96,26 0-64,-26 0-64,2 0-32,-31 0-33,2 0-31,-26 0-257,0 0-191,0 0 191,-26 25 449,26-25 32,-24 28 32,-4-1 32,1 25 32,27 1-32,0 1 64,0-1-32,0 26-32,27-25 96,1-2-32,-4 0 32,2 2 64,-26-28 128,0-26 321,0 27 96,-26-27-481,-26 0-64,25-27-64,-26 27-64,27 0-96,-27 0-160,26 0-962,-25 0-1889,52 0-2434</inkml:trace>
  <inkml:trace contextRef="#ctx0" brushRef="#br0" timeOffset="996.05">31894 1165 11498,'0'-52'96,"0"25"353,0 27 127,-27 0-576,0 27 97,1 0 287,-1 25 321,27 1 31,-25 27-319,25 25-225,0-25 0,25 26-96,-25-28 0,27 2-96,-1-26-416,1-1-513,0-26-801,25-2-736,-26 2-1282</inkml:trace>
  <inkml:trace contextRef="#ctx0" brushRef="#br0" timeOffset="1414.08">32159 1325 9352,'-27'0'609,"27"0"-769,-28 25 832,28 2-95,-26 0-449,26 27-352,0 24 64,0-24-129,26-2-95,2 28 96,26-28 160,-30 2 576,30-28 513,-27 1-64,52-27 192,-26 0-288,-1-27-257,1 1 65,-26-28-65,1 2-448,-28-1-224,0-26-96,-28-1 32,1 0 192,-26 0 256,1 28-128,-28 26 32,1-1 129,1 27-97,24 0-128,0 27-32,30-1 64,24 26 64,24 2 64,2 0-63,29-2-1,24 0 32,-26 2-128,26-28-192,-26 1-257,26 26-672,-26-53-1793,-25 27-4101</inkml:trace>
  <inkml:trace contextRef="#ctx0" brushRef="#br0" timeOffset="1632.09">32847 1722 8840,'0'52'544,"25"-25"1506,-25 26-961,0-26-961,0 0-160,0-2-128,0 2-352,27-1-417,-27 1-512,0 0-2211</inkml:trace>
  <inkml:trace contextRef="#ctx0" brushRef="#br0" timeOffset="1921.11">32847 1033 12363,'79'0'577,"-26"25"-449,26 3 993,-26 26-641,-1-2-416,1 1-64,-25 27 65,23 25 95,-23-25 128,-28 52 0,0-25-160,0-28 32,0 26-160,0-25-32,-52 0-512,25-27-994,-54 27-992,29-28-1346</inkml:trace>
  <inkml:trace contextRef="#ctx0" brushRef="#br0" timeOffset="3376.19">21995 2808 8295,'0'0'417,"0"-26"1537,0 26 864,0 0-1088,0-28-321,0 28-480,0 0-352,-27 0-385,27 0-224,-28 0 32,2 28-224,-1-2 192,2 2-65,25-3 97,0 28 0,0-26-96,0 25-64,25-25 32,2-27-32,-1 26 96,2-26-32,26 0 128,-30-26 160,4-1-32,25 0 128,-53 2-63,27-2 31,-27-26-160,-27 28 160,0-3-160,1 2-96,-26-2-32,-2 28 0,26 0 0,-25 0-32,28 28 0,-2-2-32,0 2 96,27-3-32,0 2-96,27-1 128,25 1 0,-25-2-32,27 2 32,0-27 128,-30 0-96,4 0 128,-2 0-32,1 0 32,-27-27 161,0 27-289,-27-25 32,27-2-160,-26 1 192,-2 26-320,4 0 160,-30 0-161,26 0 129,28 26 0,-26 1 32,26-27 32,0 25 0,0 2-96,26-27 128,2 27 64,-1-27 160,0 0-256,-3-27 128,4 27 32,-28 0 129,26-27-193,-26 27 64,0-25 32,0-2-160,-26 27-32,-2-26-128,4 26 32,-3 0 32,0 0-97,-1 26 97,28 1-64,-26-27 128,26 25-64,26 2 0,2-27-96,-1 27 64,0-27-129,-3 0 193,4 0 0,-2-27 64,-26 27 32,0 0 96,0 0 33,-26-27-33,26 27-32,-28-25-160,4 25-161,24 0-928,-27 0-2722,27 0-9032</inkml:trace>
  <inkml:trace contextRef="#ctx0" brushRef="#br0" timeOffset="11349.64">21995 3020 4580,'0'0'288,"0"0"-160,0 0 1025,0 0-384,0 0-673,0-27-64,0 27 160,0 0 353,0 0-33,0 0 225,0 0 160,0 0 96,0 0-64,0 0-481,0 0-160,0 0 33,0 0 63,0 0 32,0 0-255,0 0 63,0 0-64,0 0-64,0 0-64,0 0-32,0 0 32,0 27 0,0-27 224,0 26 65,0 1 127,0 0-96,27-2-191,-27 30-1,0-3-96,24-26-32,-24 28-32,28-1 32,-2-28 0,-26 1 0,27 28 0,-27-27 0,27-27-32,-27 27 0,25-27 32,-25 0-32,0 0-32,0 0-96,0 0-64,0 0-161,0 0-736,-25 0-480,25-27-257,-27 27-544,27-27-2915</inkml:trace>
  <inkml:trace contextRef="#ctx0" brushRef="#br0" timeOffset="12070.69">21940 3338 384,'0'0'448,"28"0"545,-28 0 1025,0 0-865,0 0-224,0 0 480,0 0-544,0 0-448,0 0-97,0 0-224,0 0-224,0 0-417,0 0 1,-28 0 95,28 0 33,0 0 320,0-26 160,0 26 32,-26 0-96,26 0 128,0 0 257,0 0-129,0-28 128,0 28 417,0 0 288,0 0-96,0 0-96,0 0-385,0 0-127,0 0-65,0 0-192,0 0-128,0 0 0,0 0 160,26 0 96,-26 28-31,0-28 95,0 0-128,28 26 32,-28-26 65,27 27 63,0-2 64,-3 1-159,4 2-65,-2-2-64,1 1-32,0 0-64,-2-27 32,2 26 0,-1-26 0,1 0 64,-27 0 129,0 0-1,0 0 32,27 0 193,-27 0-97,0-26-128,0-1-128,25 0-64,-25 1-64,27-28-64,-1 2 32,1 26-32,0-28-64,-2 28-64,2-1-321,-1 27-576,-26 0-1121,28 0-1826,-28 0-4355</inkml:trace>
  <inkml:trace contextRef="#ctx0" brushRef="#br0" timeOffset="14436.82">21914 3390 864,'-27'0'513,"27"0"1537,0 0-449,0 0-608,0-25-416,0 25-193,0 0-288,0-27-64,0 27 32,0 0 128,-25 0 417,25-26 160,0 26-481,0 0-224,-27 0 32,27 0 64,0 0-128,0 0 0,0 0 97,0 0 63,0 0-64,0 0 192,0 0 32,0 0-159,0 0-33,0 0 64,0 0 192,0 0 65,0 0-193,0 0 32,0 0 65,0 0-1,0 0-64,0 0 65,-27 0-97,27 0-160,0 26-64,0-26-64,0 0-32,27 0-64,-27 0 96,0 0-64,0 0 0,0 0 32,0 0 0,0 0 64,0 0-32,0 0 0,0 0-32,0 0 32,-27 0-32,27-26 0,-26 26-32,26 0-160,-27 0 31,27 0 97,0 0 64,-25 0 32,25 0 32,0 0 32,0 0-64,0 0 0,0 0 0,0 0 97,25 0-1,-25 0-32,0 0-32,0 0 64,27 0-64,-27 0 32,26 26 0,1 1 0,25-2-32,-25 1 0,27 2 0,0-2-32,-2 1 32,1 0-32,-26-27 0,25 26 0,-26 0 32,28 0 0,-54-26-32,25 0-32,-25 0 96,0 27 0,0-27 225,0 0 191,0 0-320,0-27-96,-25 27 32,25 0-32,0 0 0,0-26-32,0 26 1,0-26-162,0 0 1,25-1-32,2-26 128,-1-1 32,1 2 0,0 26-32,25-28 0,-26 28 32,-26-26-192,28 52-289,-28-28-704,0 28-1569,0 0-2948</inkml:trace>
  <inkml:trace contextRef="#ctx0" brushRef="#br0" timeOffset="15987.91">22391 3656 7110,'-27'-54'1378,"27"28"-1346,0 26 1473,-26-26 193,26 0-866,0 26-383,-27-27 95,27 27 33,-25 0-225,-2 0-384,0 0-32,1 0-64,-26 27-32,25-1 0,0 0 0,1 0 63,26 28 33,0-28 32,0 1-32,26-2 32,1 2-64,0 0 96,25-27 64,-26 28 96,28-28-64,-29 0 65,-25-28 159,27 28 32,-27-27 1,0 0-161,0 27-32,0-25-160,-27-2 0,2 1 0,-2-1-96,-26 27-32,26 0 32,-25 0-65,25 0-159,-27 27 192,54-1 64,-24 1 0,24-2-32,0 2-32,24 0-96,4 1-33,25-28 289,-1 0 0,-25 0 96,26 0-31,-26-28 287,-27 28 128,25-27-127,-25 0 63,-25 2-192,-2-2-192,0 27-160,-26-26 96,1 26 0,25 0-128,1 0-160,-2 26-929,28-26-1249,0 27-1698</inkml:trace>
  <inkml:trace contextRef="#ctx0" brushRef="#br0" timeOffset="17240.98">22311 3709 3363,'-25'0'1089,"25"-27"-289,-27 27 1122,27 0 64,0 0-416,-27-26-898,27 26-319,0 0 31,0 26 64,0-26-127,0 27 63,0-27-160,0 25-128,0-25 0,27 0 257,0 27 63,-27-27-192,25 0 129,2 0 63,-27-27 33,0 27-65,0 0-192,0-25-64,-27 25-352,2 0-128,-2 0-33,0 25-191,1 2-225,26-27-416,0 27-1378,0-27-5060</inkml:trace>
  <inkml:trace contextRef="#ctx0" brushRef="#br0" timeOffset="19029.08">22259 3921 1345,'-27'0'2402,"27"0"-2306,0 0-96,0 0 0,0-28-32,0 28-480,0 0-65,0 0 609,27 0-64,-27 0 64,0 0 96,0 0-192,0 0 0,0 0 64,0 0-448,0 0 288,0 0 224,0 0 0,0 0 64,0 0 416,0-25 481,0 25 128,0 0-416,0-27-128,0 27 63,0 0 257,0-25-32,0 25 192,0 0-416,27 0-449,-27 0-384,0 0-32,0 25 160,25-25 32,-25 0 0,27 27-33,-27-2 1,26 3 64,1-1 161,0 26 31,-2-28-64,2 29-32,-27-1-96,26-26 64,2 25-96,-28-26 64,27 1-64,-27 0 32,0-27-32,24 26 0,-24-26-256,0 0-865,0 27-737,0-27-1825</inkml:trace>
  <inkml:trace contextRef="#ctx0" brushRef="#br0" timeOffset="19520.11">22259 4186 4131,'0'0'1154,"0"0"-354,0 0 65,27 0-160,-27 0-97,25 0-191,-25 26 31,27-26 673,-1 26-288,1-26-288,0 0-129,-2 27-64,2-27-63,-1 0 191,2 0 321,-1 0 32,-3 0-97,3-27-63,-27 1-161,28 0-127,-2-27-193,1 26-128,-27 1-128,25-28 64,2 29-64,-27-2-96,27 27-289,-27-26-832,0 26-1858,0 0-2082</inkml:trace>
  <inkml:trace contextRef="#ctx0" brushRef="#br0" timeOffset="20062.14">22602 4318 64,'0'0'-63</inkml:trace>
  <inkml:trace contextRef="#ctx0" brushRef="#br0" timeOffset="20299.16">22602 4318 2370,'-27'-26'2434,"27"26"-608,0 0-513,0 0-993,0 0-416,27 26 32,-27-26 64,0 27 64,28-27 32,-28 25 97,26 30 255,1-30-32,-27 2 65,25 25-129,2-24-256,0-1 0,-27-2-32,26 2-128,-26-1-64,0-26-320,0 0-545,0 0-609,0 0-2017</inkml:trace>
  <inkml:trace contextRef="#ctx0" brushRef="#br0" timeOffset="20681.18">22575 4529 992,'0'28'2435,"0"-28"-353,0 27-417,27-2-480,-27-25-512,28 27-321,-28-27 1,26 26 127,1-26 1,-2 0-33,2 0 97,0 0-1,-1 0 65,-26 0-97,27 0-95,-27 0-1,25 0-160,-25-26 97,27 26-33,-27-27-32,27 2-160,-27-2-96,26-26-32,1 26-64,-2 0-192,-25 2-289,27-3-383,-27 28-578,0 0-608,27 0-897</inkml:trace>
  <inkml:trace contextRef="#ctx0" brushRef="#br0" timeOffset="23609.35">22575 4238 9673,'0'0'-96,"-24"-26"288,24 26 288,0 0-544,0 0-128,-27 26 32,27-26 256,0 27 32,0 0 224,0-1-191,0-26 63,0 0 96,27 27 225,-27-27 255,24 0-191,-24 0-1,27-27-63,-27 1-257,28 26-32,-28-27-127,0 0-258,0 1-415,-28 26-1,1-26-127,3 26-225,-3 26 673,-1-26 192,2 26 32,-1-26-96,27 27 64,0-27 160,27 27 64,-27-27 64,26 0 129,2 26 31,-1-26-128,-3 0-224,-24 0-416,0 0-1506,0 0-4516</inkml:trace>
  <inkml:trace contextRef="#ctx0" brushRef="#br0" timeOffset="24129.38">22894 4742 12491,'0'-26'961,"-27"26"-1922,27-27 1282,-27 27-225,2 0-385,-2 27-479,1-1 223,26 1 481,-27-2 64,27 3-32,27-2 32,-27-26-64,26 26 32,1-26 96,-2 0 0,2-26 256,0 26 193,-1-26-65,1-2-63,-27 3 31,0-2 353,-27 1-321,27 26-320,-26-27-288,-28 27-160,29 0 0,-2 0 127,1 27 129,-1-27 32,27 0 0,0 0 0,0 0-576,27 0-1698,-27 0-4101</inkml:trace>
  <inkml:trace contextRef="#ctx0" brushRef="#br0" timeOffset="24727.41">22999 4901 1825,'0'-27'5574,"0"27"-5318,0 0 1441,0 0 33,-27 0-737,27 0-96,0 0-96,0 0-129,0 0-95,0 0-417,0 0-192,0 0 32,0 0 96,0 27 64,27 0-96,-27-1 0,27 26-64,-27 3 0,26-30-64,2 2-192,-4 0-32,3-2-65,1 3 33,-28-28-225,27 0-736,-27 25-1153,-27-25-3684</inkml:trace>
  <inkml:trace contextRef="#ctx0" brushRef="#br0" timeOffset="25030.43">22788 5140 4868,'0'0'9513,"0"0"-10089,27 0 672,-27 0 865,25 0-769,2 0-96,0 0-96,26 0 96,-1 25 0,1-25-96,-1 0 64,3 0-32,-2 0 128,-26 0 64,-2 0 129,2 0 63,0-25 161,-1-2-193,-26 0-96,27 2-256,-27-3-64,0 1-320,0 27-321,0-25-223,0 25-610,0 0-1024,-27 25-1378</inkml:trace>
  <inkml:trace contextRef="#ctx0" brushRef="#br0" timeOffset="25636.46">23212 5245 1985,'0'-27'5029,"-26"2"-5189,26 25 512,-27 0 33,27 0-385,-28 0-32,28 0 96,-27 25 512,27 2 97,0 0-129,0-1 33,0-26-65,27 27-191,1-27-161,25 0 128,-26 0 129,25 0-161,-25-27 64,-1 1 193,-26 26-33,0-27-192,0 0-224,0 2-192,-26 25-224,-1-28 32,0 28-33,-25 0 97,-1 0 192,25 0-32,1 0 96,3 28-64,24-28-64,0 25 0,24-25 96,3 27 0,1-27 64,-1 0 0,26 0 0,-28 0-32,2-27 96,0 27 0,-27-25 96,0 25 192,0-28 97,-27 3-193,0 25-128,-25-27-32,26 27-128,-1 0-96,-1 0-96,1 27-160,27-27-737,27 25-897,1-25-1377</inkml:trace>
  <inkml:trace contextRef="#ctx0" brushRef="#br0" timeOffset="26177.49">23264 5298 7334,'0'0'865,"0"0"352,0 0 513,0 0-865,27 0 256,0 27-160,-1 0-224,1-27 31,25 25-383,1 3-161,-26-3-192,25 3-64,1-2-128,-25 0-161,-4 1-351,3-27-257,1 27-448,-28-27-641,0 0 256,-28 0-1793</inkml:trace>
  <inkml:trace contextRef="#ctx0" brushRef="#br0" timeOffset="26458.51">23555 5405 7463,'27'0'2274,"-27"0"-2274,26 0 1025,-26 25 384,28-25-993,-4 28-287,3-2-97,1 0 0,-1 1 0,-1 0-32,-2-1-32,-24 1 64,0-2 192,0-25 416,-24 27 129,-2-27-160,-29 27-193,4-27-160,-3 26-63,0-26-161,2 27-64,26-27-257,-1 0-864,27 0-2338,0 0-3940</inkml:trace>
  <inkml:trace contextRef="#ctx0" brushRef="#br0" timeOffset="26935.54">23820 5617 15214,'-28'-27'-769,"-22"1"737,23 26 96,-1 26-288,28-26-256,-27 27 159,27-2 161,0 2 96,0 0 96,27-1-96,1 1 0,-1 0 32,-1-27 32,-2 0 64,4 0 0,-1-27 96,0 27 160,-1-27-159,-26 1 63,0-1-128,0 0-64,-26 2-96,-1-2-320,0 27 191,-1 0-95,-22 0 128,23 27 32,27-2-96,-28-25-417,28 27 193,28 0 319,-1-1 194,-1-26-65,-2 0 96,4 0 128,26 0-32,-54 0 224,26 0 225,-26 0 128,0-26-65,-26 26-415,-1-27-129,0 27-288,-1 0-385,4 0 65,-29 0-641,53 27-1890,-28-27-5509</inkml:trace>
  <inkml:trace contextRef="#ctx0" brushRef="#br0" timeOffset="27634.58">23847 5590 7238,'0'0'417,"-27"0"384,27 0 2241,0 0-1472,0-26-1026,0 26-255,0 0 63,0 26-384,0-26 96,27 27 32,0-2-32,-1 2-32,0 26 32,0 1 32,28-1-96,-28-1 0,26 0 0,-25 3-96,28-30 0,-31 28-32,2-25-32,1-1-32,1-27 96,-28 25 0,0-25 96,0 0 320,0 0 256,-28 0-447,28 0-1,-27 0 32,-23 0 0,22-25-64,-26 25-128,2 0 64,-1 0-32,26 0-96,-25 0 96,26 0-96,26 0-32,-27 0 64,27 0-32,0 0-289,0 0-1152,27 0 159,-27 25-1696</inkml:trace>
  <inkml:trace contextRef="#ctx0" brushRef="#br0" timeOffset="27901.59">23847 5776 3331,'0'0'736,"0"0"-383,0 0-802,0 0-1793</inkml:trace>
  <inkml:trace contextRef="#ctx0" brushRef="#br0" timeOffset="28290.61">24190 5749 7238,'0'0'705,"0"27"-993,0-27 1729,0 25 289,26 3-1410,1-3-192,-27 29 449,28-29-225,-1 30-128,-27-2-128,0 0 65,26-26-129,-26-2-32,26 2-32,-26 0-161,0-1-607,0-26-770,26 0-192,-26 0-4195</inkml:trace>
  <inkml:trace contextRef="#ctx0" brushRef="#br0" timeOffset="28833.64">24298 6200 9609,'-27'-27'2434,"-1"27"-2466,1-27 1409,1 27-256,26 0-865,-24 27-320,24-27-96,0 0-32,0 27-128,0-1-33,24-26 33,2 0 288,1 27-64,28-27 64,-29-27 128,0 27 128,-26-26-32,26-1 129,-26 27-33,0-27 64,-26 2-223,0 25-97,0 0-97,-1 0 1,-1 0 32,-25 0 96,29 25 1,24-25-65,0 27-33,0 0 130,24-27-97,2 0 0,1 26 96,1-26 96,-1 0 192,-1 0 65,-26 0-33,0 0-128,0 0 1,0 0-225,0 0-513,-26 0-255,-1 0-129,-1 27-609,1 0-1857,1-27-6438</inkml:trace>
  <inkml:trace contextRef="#ctx0" brushRef="#br0" timeOffset="29308.67">24350 6280 160,'-26'-27'1217,"26"27"801,0 0 1089,0 0-1506,0 0-384,0 0 193,0 0 159,0 27-576,0-27-320,0 25 320,26 2-321,0-1-127,28 1-33,-2 0-287,1-1-161,0 1-96,-27-27-225,27 0-351,-26 25-481,1-25-1282,-28 0-1440,0 0-4293</inkml:trace>
  <inkml:trace contextRef="#ctx0" brushRef="#br0" timeOffset="29581.69">24562 6305 10025,'26'-25'-737,"0"25"962,-26 0 1280,26 0-576,1 25-321,0 2 33,1-1 32,-4 1-161,2 0-224,-26-1-95,27 1-65,-27-2 32,0 3-96,0-2 32,0 0-64,-27 2 32,1-2 0,2 0 0,24-26 32,-28 27-96,1-27-32,0 25-224,27-25-705,-26 0-1217,26 0-1569</inkml:trace>
  <inkml:trace contextRef="#ctx0" brushRef="#br0" timeOffset="29928.71">24854 6518 11306,'-55'-28'481,"28"28"-321,1 0 1377,2 0-640,-31 28-769,55-2-128,-27 0 32,27-26 96,0 28-32,0-2-63,27-26-33,0 0-33,1 0-63,-4 0-32,29 0 64,-53-26 64,28 26-32,-28-28 128,0 28 32,0-26-64,-28 26 65,1-26 95,1 26-64,2 0-64,-4 0-32,28 0-128,0 0-128,0 0-737,0 26-1377,0-26-1986</inkml:trace>
  <inkml:trace contextRef="#ctx0" brushRef="#br0" timeOffset="30390.73">24827 6677 10153,'0'0'1474,"0"0"-1667,0 0 2083,27 0 128,-27 0-1634,24 0-223,4 0 383,-2 0-96,28 25-159,-29 3-97,28-1-160,1-27-32,-29 25-32,28 2-192,-26-2-257,0-25-416,-2 28-704,-25-28-609,0 0-385,0 0-1889</inkml:trace>
  <inkml:trace contextRef="#ctx0" brushRef="#br0" timeOffset="30685.75">25143 6598 11594,'0'0'513,"0"0"-577,0 0 1153,27 0-192,-1 26-641,1-26-64,0 26 193,25 1 223,-26-2-159,2 3 31,-1-1-384,0-2 64,-27 2-64,0 26-32,0-26 97,0 0 63,-27 25 32,0-26-160,-27 1 0,27 0-32,2-1-96,25 1-128,-27-27-96,27 25-321,0-25-352,0 0-448,0 0-256,0 0-610,0 0-1024</inkml:trace>
  <inkml:trace contextRef="#ctx0" brushRef="#br0" timeOffset="31140.78">25302 6834 13580,'-27'0'385,"27"0"-65,-25 0 929,25 0-640,0 28-545,0-28-64,0 27 64,25 0-32,-25-2-64,27-25-32,-1 0 32,2 0 0,-1 0 0,0 0 32,-27 0 32,0-25 32,0-2-64,0 27 0,-27-27 0,0 27-64,-1 0 32,2 0 0,-1 0 64,2 27-32,-2-27-64,27 27 64,0-2-96,0-25 96,0 27-32,27-27 0,-2 0 0,2 0 64,-1 0 0,2 0 96,-28 0-64,27 0 160,-27 0 224,-27-27-191,-1 27-225,2 0-128,-1 27-1,2-27-319,-2 0-865,27 26-2339,0-26-5188</inkml:trace>
  <inkml:trace contextRef="#ctx0" brushRef="#br0" timeOffset="31638.8">25356 6941 6085,'-28'0'1346,"28"0"896,0 0 640,0 0-1248,0 0-897,28 0 63,-1 27-127,0-27-289,25 26-127,-26 1-129,28-27-32,24 27-96,-24-27-192,-29 26-193,28-26-319,-26 0-514,-27 0-287,27 0-353,-27 0-288,-27 0-256,27 0-2306</inkml:trace>
  <inkml:trace contextRef="#ctx0" brushRef="#br0" timeOffset="31889.82">25674 6968 6053,'25'-27'1506,"-25"27"-545,0 0 1409,27 0-961,-1 27-800,1-27-289,0 26 160,25-26-383,-26 27-1,2 0-32,-1 26-64,-27-28 96,0 2 96,0 26 96,-27-25 161,-1-2-1,2 0 33,-26-26-97,25 0-160,-26 26-256,26-26-480,27 0-673,-25 0-1826,25 0-3844</inkml:trace>
  <inkml:trace contextRef="#ctx0" brushRef="#br0" timeOffset="32215.84">25806 7101 13805,'-54'0'736,"28"0"-736,-1 25 897,2-25-128,25 27-673,0 0-160,0-1-96,25-26-129,2 28 1,26-28-96,-26 0-225,25 0 1,-26 0 95,2-28-31,-28 28 191,0-26 321,0 26 160,-28-27 1,2 0 127,-1 27 448,-25 0 289,25 0-192,1 27-352,26-27-257,0 0-192,0 27-32,0-27-225,26 0-1120,1 26-2338,0-26-5830</inkml:trace>
  <inkml:trace contextRef="#ctx0" brushRef="#br0" timeOffset="32646.86">25963 7206 3747,'-24'0'5766,"24"0"-5734,0 0 512,0 0 1058,24 0-289,-24 0-384,27 0-321,1 0 97,25 28 128,-1-2-225,1-26-287,-1 26-257,2 0-64,-1 0-96,-1-26-129,-25 28-319,27-28-417,-54 0-224,0 0-705,0 0-608,0-28-3492</inkml:trace>
  <inkml:trace contextRef="#ctx0" brushRef="#br0" timeOffset="32900.88">26228 7180 10345,'27'0'289,"-27"0"-129,27 26 1345,-1-26-480,26 28-416,-25-28-193,26 26 33,-25 0-385,23 0 0,-23 0-32,-28 2-32,0-1 32,0-2 128,-28 2 128,4-2-64,-3 3 161,-1-1-161,2-27-96,-28 25-128,29-25-416,25 0-737,-27 0-1826,27 0-2018</inkml:trace>
  <inkml:trace contextRef="#ctx0" brushRef="#br0" timeOffset="33246.9">26414 7366 14221,'-27'0'1313,"0"0"-1409,2 27 641,-2-27 384,27 0-897,0 25-97,0 2-63,0-27-64,27 0-64,-2 25 64,2-25-129,0 0 65,-1 0-64,2 0 96,-1-25 160,-3 25 64,-24-27 0,0 2 0,0-2-32,0 27 64,0-28 0,-24 28 96,-3 0-64,-1 0-128,2 28 64,26-28 64,-27 27-64,27-27-32,27 25-224,-27 2-1698,26-27-1345,2 0-5766</inkml:trace>
  <inkml:trace contextRef="#ctx0" brushRef="#br0" timeOffset="36672.09">27446 7630 7110,'0'0'1089,"0"0"-929,0 0 737,0 27 352,-26-27-800,26 27-353,0-2-96,0-25 64,26 27 96,-26-1 96,26-26 65,28 0-33,-26 0 96,-2 0-95,-2-26 191,3 26-96,-27-27-31,28 27-193,-28-25-64,-28-2 0,1 0 0,3 1-32,-30 26 96,0 0-96,2 26-64,-1 1 0,26-27 0,1 27-32,26-2 0,0 2 32,26-27 64,28 26 33,-28-26 191,26 0-96,2 0-32,-26-26-96,22 26 32,-23 0 32,-27-27-31,0 27-1,0-25-32,-27 25-64,3 0-160,-2 0 95,-29 0 65,2 0-32,27 25 0,26 2-64,0-1 32,0 1-1057,26 0-2690,0-27-6854</inkml:trace>
  <inkml:trace contextRef="#ctx0" brushRef="#br0" timeOffset="45377.59">27604 7577 5541,'0'-27'64,"27"27"0,-27 0 1217,0-25 128,28 25-384,-28-27-256,0 27 128,0-28 64,-28 28-609,28 0-480,-51 28-32,25-28-64,-29 52 0,2 2 95,1-28-191,25 28 256,0-2 0,27 1 64,0-26 32,27 26 0,0-53-32,25 25 64,-26-25 192,28 0 33,0 0 31,-3-25-160,4-2 96,-29 1-64,0-28-31,0 28-33,-26-26-32,0 25-96,-26 0 64,0 1 32,-27 26 0,-2 0-64,5 0-32,-32 0 0,56 26-32,-26 1-32,52 0-32,0-2 64,0 2 32,26-1-32,26 1 64,2-27 0,0 0 64,-3 0 32,-23-27 32,-1 27 0,-1-26-63,-26 26-162,0-27-1216,-26 27-2851</inkml:trace>
  <inkml:trace contextRef="#ctx0" brushRef="#br0" timeOffset="51632.95">21914 11366 4292,'0'0'896,"26"0"642,-26 0 544,0-26-256,0 26-321,0 0-448,0 0-288,0 0-161,0 0-416,0 0-256,0 0 128,0 0-31,0 0 31,0 26 32,0-26 96,0 0 64,0 27-32,28-27 65,-28 0-129,0 25-96,0 2 0,0-27-64,0 27 0,0-1 32,27 1-64,-27 0 32,0-2 64,0 3-128,0-3 96,0 2 0,0 0-32,27-1 32,-27 1-32,0 25 0,0-24 0,0-3 32,0 29 0,24-28-64,-24 1 64,0 26 0,0-27-64,0 27 32,28-26 0,-28-1-64,26 26 96,-26-25-64,0 1 32,27-3-32,0 29 32,-27-29 0,25 3 0,-25-1 0,27-1 32,-27 1 0,26 26 160,-26-27 160,27 27-223,0 0 95,-27-26 64,25 25-192,2 1 0,-1 1-96,1-1 160,-27-1-320,27 1 545,-2 1-257,2-2 0,-1 2-96,2-2 64,-1 0 0,-3 28 0,3-26-32,1-1-32,25-1-32,-28 1 96,2 1-160,26-1 96,-26 0-32,25-1 32,-25 2 32,26 24-160,-28-23 160,29-3 0,-28 1-64,26 26 0,-25-26 65,28 1-130,-2-1 194,-1 0-161,1 27 32,-1-28-97,2 2 162,-1-1-33,-1-1 0,29 1-64,-30-1 128,4 2-192,-29-28 256,26 28-128,2-1-64,-2 0 32,1-27-32,0 27 32,-1-26 96,2 26-160,-2-26 64,-26-1 0,29 26 32,-2-25 0,-1 26-64,-25-26 96,26-2 64,-1 2-128,2 0 96,-2-1-96,28 1 96,-28 0-160,1-2 64,2 3 64,-3-28-128,1 25 96,-1 1 0,1-26-64,1 28 32,-2-2-32,1-26 64,-1 27-96,1 0 96,2-27 0,-4 26-96,-23 0 160,25-26-160,-1 26 32,1-26 64,1 0 0,24 27-64,-24-27 64,-2 0 0,29 27-96,-30-27 128,30 0-96,-2 0 32,-1 26 32,2-26-32,-28 0-32,28 0 32,-1-26 0,2 26 32,-29 0-64,28 0-32,-1-27 128,1 0-96,-1 27 32,-1-26 64,4 26-160,-4-26 128,2 0-96,-1-1 128,26 27-96,-51-27 32,24 1-96,4-2 224,-30 2-160,28 1 32,-2-3 96,2 3-128,-1-2 160,0-26-320,-26 26 224,26-25 0,2 25-256,-2-26 480,1 26-192,-2-25-128,-24 26 96,24-28 32,4 1-32,-4 28-64,1-29 96,1 1-96,-28 0 0,28-27 128,-1 26-96,-25 2 0,24-28 0,-24 28 0,-2-28-32,2 0 64,-1 0 0,-1 28-32,1-28 0,2 2 0,22-2-32,-22 1 32,24-1 0,-1 1 0,2-1 64,-28 0-64,28 0 64,-28 2-32,28-2-32,-1 1 129,-24 24 95,-29 3-224,26 0 64,-25-2 32,26-25-64,-1 26-32,28-54 128,-1 28-32,2-1-96,-2 2 96,-26-2-96,26-26 64,0 25 0,-26 2 97,26-1-1,-26 2 32,2 24 96,-5-24-128,-23-2-32,1 26-96,-1 1 0,-3 1-32,-24-1 0,28-1-32,-28 29-32,0-3 0,0 3 64,0-2-192,0 0-32,0 27-289,0 0-608,0 0-416,0-26-545,0 26-2114,0 26-5958</inkml:trace>
  <inkml:trace contextRef="#ctx0" brushRef="#br0" timeOffset="52309.99">31498 10385 8744,'-28'-25'448,"1"25"897,27 0-95,0-27 31,0 27-224,0 0-481,27-28-351,1 28-97,22 0 32,-23 0 64,28-25-224,23 25-96,-24 0-256,-2 0-257,-26 0-384,1 0-352,0 0-96,-2 0 255,-25 0 65,-25 0 449,-2 0 512,0 0 128,-26 0 224,28 25 256,-29 3-96,28-1-159,-26 25-129,52 1-96,0 27-353,0-27 65,24 26 96,4-26 128,-2 26 96,1-26 192,0 1 160,-2-29 161,-25 3 191,0-1 257,-25-27-288,-2 25-161,-26-25-95,25 0-289,-23-25-160,-4 25-384,29 0-577,-26 0-417,25 0-2113</inkml:trace>
  <inkml:trace contextRef="#ctx0" brushRef="#br0" timeOffset="52634.01">32104 10333 9480,'28'-53'1025,"-1"53"-1057,-27 0 32,0 0 417,0 0 287,0 25-351,0 30-257,0-3-32,-27 1 32,-1 27-96,2-1 32,2 27-32,24-27-128,-28 1-288,28 0-129,0-1 161,0-53-33,28 28-255,-28-29-353,24 3-993,2-28-3684</inkml:trace>
  <inkml:trace contextRef="#ctx0" brushRef="#br0" timeOffset="53045.03">32343 10598 7463,'-25'0'96,"25"26"128,0 27 192,-27 0-320,27-1-192,0 3-544,0-3-65,0 0 577,27 3 256,-27-30 160,52 2 417,-26-1 64,1-26-65,25 0 417,-25-26 97,26-1-418,-25 2-287,-4-30-257,3 3-96,-27 0-160,26-3 64,-26-23 160,-26 24 289,-1 2-321,3 24-96,-31 3 64,2 25 65,1 0-97,-1 0 0,26 53-32,2-27 64,25 0 96,0 28-96,25-28-63,2 26-1,26-25-32,-1 1-128,1-3-577,2 2-1025,-4 0-1473,-25-27-1953</inkml:trace>
  <inkml:trace contextRef="#ctx0" brushRef="#br0" timeOffset="53213.04">32688 10889 9064,'0'27'897,"27"-27"192,-3 25 577,-24 3-481,27-1-641,1-2-544,-28 2-224,0-1-289,26 1-95,-26 0-417,0-2-737,27-25-768,-27 28-4004</inkml:trace>
  <inkml:trace contextRef="#ctx0" brushRef="#br0" timeOffset="53485.05">32847 10226 12908,'52'0'-417,"-25"0"417,26 27 289,-1 0 511,-25 26-191,26-26-417,-1 51-96,-25-24-64,27 24 192,-27 2 129,-27 27-225,24-27-96,-24 24-32,0-24-128,0 0-513,-51 0-928,23-27-385,-25 26-256,1-26-2371</inkml:trace>
  <inkml:trace contextRef="#ctx0" brushRef="#br0" timeOffset="64677.69">25011 15473 544,'0'0'1281,"0"0"257,0 0-129,0-27-864,0 27-97,0 0 417,0 0 160,-25 0-160,25 0-129,0 0 161,0 0-96,-27 0-161,27 0-31,-27 27-225,27-27-384,-26 0 0,26 27-32,-28-2 32,4 3-32,24-3 32,-27 1-64,27 2 64,27-2-32,-27-26 0,24 27 32,4-27 0,-2 0 32,1 0-32,0 0 32,-2 0 32,2 0 129,-1-27 31,-26 27 32,27-26 64,-27-2 257,-27 2-289,27 1-160,-26-3-128,-1 3-32,2-2 0,-29 27-128,28 0-64,-2 0-161,-23 27-191,23-2 288,28 3 63,-27-3 65,27 1 96,27 2 0,-27-2 160,28-26-192,-1 27 96,25-27 0,-26 0 160,1 0 97,0 0 127,-2 0-96,2-27 97,-1 1 31,-26-2-224,27 2 160,-27 1-320,0-3-128,-27 3-160,27-2-449,-26 27 129,-1 0 256,2 0 127,-2 27 97,0-27 0,-27 25 128,30 28 0,24-27 128,-27 2 1,27-2-225,27 1 128,-3-27-32,4 0 224,-2 0 256,1 0-159,0-27 63,-2 27 1,2-26-33,-27-2 64,0 2-416,0 1-96,-27 25-608,2 0-930,25 0-352,-27 0-1441</inkml:trace>
  <inkml:trace contextRef="#ctx0" brushRef="#br0" timeOffset="72243.13">25091 16797 5028,'0'-52'1570,"0"24"-385,0 1-32,-27 27-352,27-25-577,-26 25-224,-1 0 0,2 0-32,-2 25 32,0 2 96,-27 1 32,30 24-96,-3 0-64,-1 3 32,1-2-64,27-28-64,27 2 0,-27 0 96,55-27 96,-31-27 224,30 0 32,0 2-63,-29-28 255,28 26-63,-26-26-97,0 1-192,-27-3-160,0 28-96,-27-25-288,0 26 159,1 26 129,-26 0 0,25 26 96,-26 1 64,1-2 64,-3 30 1,28-3-129,27-25 64,0-2-32,27 30 32,28-55 32,-31 0-32,57 0 32,-29 0-32,1-27 128,-26-1-64,25 3-64,-52-27-64,27 25-64,-54-1-64,27 1 64,-52 2 32,25 25-32,-26 0 32,28 25 64,-2 2-64,0 1-96,27-1-577,0-2-800,27 2-865,25-2-3876</inkml:trace>
  <inkml:trace contextRef="#ctx0" brushRef="#br0" timeOffset="72972.17">25118 16717 2049,'-27'28'3684,"0"-28"-2755,27 0 288,0 0 320,0 0-416,-26 0-704,26 0-161,0 0 161,26 0-161,1 0-192,0 0-64,-2 0 32,2 0 32,26 0-96,-26 0 64,25-28-32,2 28-32,24 0-128,3 0 96,-2 0 128,26 0 0,27 0 128,-24 0-96,49 0 224,-25 0 97,27-27-65,1 27 225,-1 0-1,-27 0 161,26 0-385,-24 0-160,-29 0-96,0 0-96,1 0 0,-26 0-64,-26 0 32,-3 0-128,4 0 0,-29 0 0,26 27 160,-25-27-32,0 0 64,-1 0-64,0 28 64,27-28-64,-26 0 64,-1 0-128,-26 0-128,26 0-225,-26 0-255,26-28-418,-26 28-223,0 0-224,-26-27-417,26 27-3139</inkml:trace>
  <inkml:trace contextRef="#ctx0" brushRef="#br0" timeOffset="73267.19">27818 16532 8359,'-27'-26'449,"27"26"-385,27 0 1698,-27 0-257,26 0-800,26 0-289,2 26 32,-2-26 129,28 26 192,-2 1-97,-23 0-95,24-1-257,1 26-128,-28-25 97,1 1-225,-1-1-160,-52-2 64,0 2-225,0-2-255,-52 3 160,-1 25 95,1-26-63,-28 25-641,1-25-1377,-2 26 768,2 0-383</inkml:trace>
  <inkml:trace contextRef="#ctx0" brushRef="#br0" timeOffset="74515.26">25011 15632 3106,'0'0'1378,"-25"0"191,25-28-256,0 28 1,0 0-353,0 0 192,0 0-513,0 0-127,0 0-289,52 0-96,-26 0 0,1 0-96,25-26 32,28 26-64,-28-25 96,56-3-31,-29 28-65,26-25-65,2-2 65,25 0 0,1 1 65,-1-28-33,-27 29-32,27-2 0,0 1 0,-25-1 0,25 0 0,0 1 0,0 0 64,28 0-64,-28-1 32,27 0 64,-27 1 160,1-1 256,-1 2-319,-27-3-129,-25 2-32,-1-2 96,0 28-64,2-25-64,-2 25-32,1 0-64,-28-28-128,28 28 95,-28 0 65,1-25 64,2 25-128,-5 0-96,-50 0 160,28 0 32,-28 0-513,0 0-832,-28-27 192,28 27 192,-26 0-737,26 0-2914</inkml:trace>
  <inkml:trace contextRef="#ctx0" brushRef="#br0" timeOffset="74833.28">28266 14705 11915,'28'0'-128,"-2"0"-32,1 0 672,25 25 961,-25-25-576,53 0-480,-2 27-97,4-27 160,-4 27 33,0-27-65,3 26-127,-54-26-257,-2 27-96,-25 0 32,-25-2 32,-29 3-64,28-3-32,-53 3 32,52-2-97,-27 2-95,30-3-545,24 2-384,0 26-929,0-53-2466</inkml:trace>
  <inkml:trace contextRef="#ctx0" brushRef="#br0" timeOffset="75814.33">29087 14730 5381,'-25'-25'1537,"-2"25"-3331,-26 0 1794,26 25 481,-25 2-33,25 0-416,27 26-32,-26-26 96,26 26-32,26 0-64,1-27-192,0 2 192,25-28 545,1 0 576,-1 0 96,1 0-96,1-28-96,-29 2 96,2-2-96,-27-25-480,0 28-129,0-29-160,-27 28-224,-25-28-256,25 29-385,-26 25-63,1-27-97,-1 54-32,1-27 641,-2 25 224,0 29 545,30-28 31,24 28-191,0-1-161,52-28 32,1 3-95,26-2-33,1 2-64,-28-28 96,1 0 32,-1-28-63,1 28 63,-25-54 192,-1 29-160,-27-28-191,-27 26-97,-1-26 0,2-1-64,-1 29-129,-25-2 1,-1 1-32,1 26 128,-2 26 0,1 26 96,28-25 64,-29 26 32,54 1-96,0-1 0,27 0 128,25-27-160,1 2-96,1-3-192,-2-25 223,-26 0 162,28 0 159,-29-25 64,-25-3 128,27 2-287,-27-2-97,-27 3 0,2-28-64,-29 26-353,28 0 1,-26 1-97,25 26-95,-26 26 352,26-26 192,2 54 224,-2-29 160,0 3-256,54-3-32,0 3 64,25-2-32,1 2 1,-1-28-33,1 0 128,1 0 224,-29-28-31,-25 2-65,27-2-64,-54 3-160,2-3-96,-2 3 0,-26-2-96,1 27-64,-2 27-96,28-27 64,-1 25 95,27 3 33,27-3-64,-1 3 0,1-2-128,25-26-289,1 28-1312,-26-28-1987</inkml:trace>
  <inkml:trace contextRef="#ctx0" brushRef="#br0" timeOffset="78930.51">24403 15738 64,'-27'-26'-63</inkml:trace>
  <inkml:trace contextRef="#ctx0" brushRef="#br0" timeOffset="79016.52">24403 15738 64,'-53'-26'288,"27"-1"1025,26 27-32,0 0-480,0 0 0,-26 0-481,26 0-384,0 0-1153</inkml:trace>
  <inkml:trace contextRef="#ctx0" brushRef="#br0" timeOffset="79147.52">23979 15658 3171,'-53'-26'1057,"27"26"-1090,0 0-319,-28 0 128,26 0 160,4 0-353,-2 0-1568</inkml:trace>
  <inkml:trace contextRef="#ctx0" brushRef="#br0" timeOffset="79492.54">22443 15712 1985,'-52'0'-96</inkml:trace>
  <inkml:trace contextRef="#ctx0" brushRef="#br0" timeOffset="79846.56">21676 15764 3555,'0'0'1313,"0"0"-352,0 0-737,0 0-544,0 0-1794</inkml:trace>
  <inkml:trace contextRef="#ctx0" brushRef="#br0" timeOffset="80669.61">21439 14440 7110,'0'0'865,"0"0"-641,0 0 321,0 0 95,27 0-447,-3 0-129,30 0-32,-27-26-64,25 26-449,-25 0-1345,-1 0-3202</inkml:trace>
  <inkml:trace contextRef="#ctx0" brushRef="#br0" timeOffset="84283.82">29087 14996 32,'0'0'0</inkml:trace>
  <inkml:trace contextRef="#ctx0" brushRef="#br0" timeOffset="84404.82">29087 14996 352,'0'0'416,"0"0"417,0 0-128,-25 0-673,25 0-321,0 0-1440</inkml:trace>
  <inkml:trace contextRef="#ctx0" brushRef="#br0" timeOffset="84507.83">28744 15288 1761,'-106'78'961,"79"-24"-1249,-26-28-1602</inkml:trace>
  <inkml:trace contextRef="#ctx0" brushRef="#br0" timeOffset="86402.93">29087 16585 2081,'27'-27'801,"-27"1"64,0 0 705,0 0 479,26 26-63,-26 0-512,0 0-866,0 0 225,0 26-288,0 0-257,0 27-128,0 0-128,0-1 0,0 30 0,0-30 0,0 28 32,0-27-32,0-1 0,0-25-64,0 26-160,0-26-160,0-1-65,27-26-31,-27 26 32,0-26 159,0 0 161,0-26 32,0 0 64,0-1-128,0-26-32,-27-1-289,27 2-63,0-1 128,0-27-33,0 28 161,0-3 288,0 3 32,-26 26 128,26-1-128,0 27-96,0 0 321,0 27 287,0-1-160,0 26 129,0 3 32,0-3-97,0 0-96,26 3-288,-26-2-96,0-1 0,27 1-192,-27 1-448,0-28-193,0 0-288,0 0-96,0 1-2563</inkml:trace>
  <inkml:trace contextRef="#ctx0" brushRef="#br0" timeOffset="89555.12">29087 16480 3395,'-25'52'576,"25"-26"-544,0 1 257,25-27 768,2 27 768,-1-27-511,1 0-482,0 0-95,-2 0 192,-25 0 352,27-27-64,-1 27-896,-26-27-482,0 27-351,0-26 128,-26 0-97,-26 26-31,25 0 287,-26-26-63,1 26 192,-2 0 128,28 26 96,-26 0 96,25 0-95,0 28-129,1-28-129,52 26 65,1 3 64,0-28 32,51-27 193,-24 25 159,24-25-128,-24-25 97,-2-2-33,2-1-64,-54 1-160,27-25 0,-54 26-256,-1-28-352,2 28-193,-26 0 481,-2 0 32,1-1-97,1 27 129,-1 0 288,1 27 353,-2-27-33,28 26-160,-2 0-224,28 0 1,0 1-65,54 0 0,-27-1 224,52-26 288,-26 0-95,26 0-1,-26-26-224,-1-1-96,-25 0 0,-1 1-224,-26-26-288,0 25-193,-26 0 97,-1 1 224,-25 0 223,-1 26 65,1 0 257,-2 26 223,1-26 97,28 53-1,-2-26-319,0-1-193,27 0 32,27 27 0,0-53-32,-2 27 32,28-1 96,1-26-64,-29 0-32,2 0 0,-1 0-96,1-26-32,-27-1-96,0 27-448,-27-27-353,1 1-128,-26 26 320,25-26 321,0 26-353,1 0-1121,-1 26-2946</inkml:trace>
  <inkml:trace contextRef="#ctx0" brushRef="#br0" timeOffset="90479.17">29167 16558 8263,'27'0'641,"-27"-26"-481,0 26 1057,0 0-64,0 0-960,0 0-418,0 0 65,0-26 128,0 26 64,0 0 0,0 26 96,-27-26 129,27 0 31,0 0 0,-27 0 32,27-26 257,-26 26-129,-1 0-191,27 0-161,-52 0-96,25 0 32,1-26-32,-26 26 96,25 0-96,-26 0 64,1 0 64,-2 0 64,0 0 0,2 0-64,-2 0-63,1 0-33,-26 0 32,26 0-64,-26 0-32,1 0 64,-30-27-32,29 27-32,-53 0 32,27 27 32,-27-27-32,0 0-32,-2 0 64,2 0-64,0 0 0,0 0 64,-1 0-32,1 0 64,0 0 64,-27 0 0,26 0 160,1 0-64,-27 0-31,27-27-161,-28 27-32,28 0 32,0 0-32,0-27-32,-28 27 64,28 0 32,0 0-64,-1 0 0,1 0 160,0 0 96,27 0-96,-27 0-32,24 0-96,2 0 64,1 0-96,0 0 0,23 27 0,-23-27 0,0 0 0,26 0 0,-1-27-96,1 27 64,26 0 32,1 0 0,25-26 0,1 26 32,-1 0-64,27 0-32,0 0-352,0 0 128,0 0-129,0 0-384,0 0-352,27 0-512,-27 0-225,26 0-736,-26 0-3877</inkml:trace>
  <inkml:trace contextRef="#ctx0" brushRef="#br0" timeOffset="90803.19">23660 16136 9416,'55'0'289,"-55"0"-321,0 25 416,-28-25 289,1 27-385,-25-1-224,-1 0 96,-26 2 353,26-28 383,-26 26 129,26 1-320,-26-27-385,-2 25-159,2 3 31,26-2 96,1 0 64,25 1 161,27 0 352,0-1-321,52 26-352,2 2-31,24-28-129,30 26-64,-29-25-353,26 1-255,2-1-610,-28-2-1440,-25 2-2531</inkml:trace>
  <inkml:trace contextRef="#ctx0" brushRef="#br0" timeOffset="92181.27">28955 14864 4003,'0'0'-256,"0"0"256,-25 0 929,25 0 352,0 0-352,0 0-256,0-27 159,0 27 450,0 0-1,0 0-256,0-27-288,0 27-353,0 0-96,-27 0-64,27 0-128,0 0 65,-27-26-1,27 26 0,-26 0 0,-2 0-64,4-27 128,-3 27-95,0 0-33,-1 0-96,-22-27 0,-5 27 0,2 0-64,26-25-1,-52 25 33,26 0 32,1-27 0,-29 27 32,2 0-64,2 0 64,-5-26-32,4 26 0,-2 0-32,1-27 64,-26 27-32,23-27-64,-23 27 32,-27-25-160,27 25 0,-27-27 32,26 1 128,-27-1 0,1 0-288,0 27 63,-27-26 65,26 0 128,-26-2 64,27 2 32,-28 0 32,28-2 128,-26 3 129,26-2-1,-2 1 0,2-1-128,27 0-128,-27 1-64,0-1 0,27 2-64,-3-2 32,-24 0 32,53-26 32,-26 26 32,23 2 161,4-2 159,-2-1-32,28 3-63,-2 25-161,2-27-128,26 1-64,26 0-64,-27 26 31,27 0-31,0-28-128,0 28 64,0 0-64,0 28 96,-27-28 128,27 0 64,-28 26 0,4-26 64,-29 26 0,25-26 160,-23 27-64,-3-2-160,0-25-32,2 0 192,-1 28-96,1-28-63,-1 0 191,26 0-96,-25 0-96,25 0 0,1-28 96,-1 28-96,-1-25-32,1 25-32,3-27 32,-4 27-96,2 0-96,-1-26 0,27 26 63,-27 0-319,27 0-161,-25 0-191,25 0-738,0 0-1601,0 0-4292</inkml:trace>
  <inkml:trace contextRef="#ctx0" brushRef="#br0" timeOffset="92592.29">23582 13592 5957,'-27'0'64,"0"0"-64,2 0 545,-2 0 704,1 0-256,-28 0-96,29 26-417,-28-26-95,-1 27-65,2-27 320,-1 0 65,25 25-128,-23-25-97,23 28 1,-25-28-33,26 0 32,2 26 65,25-26-193,-27 26-63,27 2 127,27 24-128,-2-25-128,2 26-32,26-1-192,-1-25-64,3 26 0,-2-26-32,-26 0-320,-2 25-225,2-52-416,0 26-1538,-27-26-2754</inkml:trace>
  <inkml:trace contextRef="#ctx0" brushRef="#br0" timeOffset="93429.34">22735 13565 13004,'-27'27'128,"2"26"-160,-2-28 32,1 29 288,-2 0 193,28-2-225,-27 0-256,54-24 0,-27-1 64,54-2-96,-27 2-96,25-27 160,1 0 0,-1-27 160,2-25 192,-28 24 129,1-24-97,-2 0-127,-25-2-65,-25 0 64,-2 2 0,1 26-96,-1 26-127,-25-27-65,25 54-32,-26-1 32,26 26-33,2 2 33,-2 0-96,27-2 64,27 0-160,-2 3-256,29-30 224,24 2 95,-24-27 161,24 0 97,-51-27 223,26 2-96,-25-2-128,-28-1-32,0 3-64,0-28 0,-28 27 32,2-28-64,-1 28-64,-25-2-96,-1 3 0,26 25 32,0 0 32,2 25 0,-2 3 64,27-2 32,0 0-32,0 2 0,52-2 64,-25-26-32,53 26 64,-28-26 64,1 0 64,-25 0 64,-4-26-128,3 0-31,-27 26-1,-27-28-96,3 2-96,-4 0-129,-25 26 161,1-28-128,-1 28-32,26-25 0,-25 25 96,25 25 31,1-25 65,-1 0-32,27 28 64,0-2 32,0-26 0,27 26 33,26-26-98,-28 28 66,29-28-1,-28 0 128,1 0 160,-2-28-96,2 28-128,-27 0 96,0 0 161,-27 0 31,27 28-288,-25-2-160,-2 27-32,27 0-641,0-1-1537,0 2-3651</inkml:trace>
  <inkml:trace contextRef="#ctx0" brushRef="#br0" timeOffset="96669.52">22840 13778 960,'0'0'801,"0"0"-288,0 0 768,0 0 352,0 0-255,0 0-417,0 0-257,0 0-191,0 0-289,0 0-32,0 0 64,0 0 1,0 0 95,0 0-128,0 0-32,27 0-63,-27 0 127,0 0 64,0-28-160,0 28-32,0 0-32,27 0 33,-27 0-33,0 0 64,26 0 64,-26 0-64,27 0 64,-27 0-31,25-26-97,2 26 32,-27 0-96,27 0-32,-27 0 0,26 0 32,-26 0-32,28 0 0,-4-26 32,-24 26-64,27 0 96,1 0-32,-28-28 0,27 28 0,-27 0 0,0 0 32,0 0-32,0 0-32,0-25 0,0 25 32,0 0-32,0 0 64,0 0-64,0 0 0,0 0-64,0 0 32,0 0-96,0 0-224,0 0-353,0 0-128,0 0-192,0 0-64,0 0-544,0 0-417,-27 25-2947</inkml:trace>
  <inkml:trace contextRef="#ctx0" brushRef="#br0" timeOffset="98573.63">22972 13750 8039,'0'28'897,"0"-28"-481,0 0 33,0 0 287,0 0-95,27-28-192,-27 28-161,27 0-64,-27 0 256,26 0 1,-26 0-1,28 0-95,-28 0 63,24 0 65,3 0-1,1 0-95,-1-26-65,26 26-64,-1 0-32,1-26 33,26 26-65,1-28-32,25 3-128,2 25 128,25-27-64,-27 1-96,54-1-64,-27 27 128,28-27-128,25 2 32,-27-3 32,28 3 1,0-2-66,-29 0 33,30 1-64,-2-1 32,-26 0-192,53 27-32,-27-25-160,-1-2-225,29 27 96,-2-28 129,2 3 32,-2 25 191,26-27 226,-50 1 31,-2 26-64,-27-26 0,0 26 0,-24-28-32,24 2-257,1 26 33,1-26 0,-28 0-129,27-1 257,-2 0 128,-25 27 128,28-26 161,-28-1 223,0 27-95,0-27-193,-24 27 32,24-25-96,-27 25-64,1-28-64,-28 28 32,-23-25 193,-2 25 95,-29 0-192,4 0-96,-28-27 0,27 27-448,-27 0-289,-27-27 33,27 27-962,-28 0-2177,28-26-5350</inkml:trace>
  <inkml:trace contextRef="#ctx0" brushRef="#br0" timeOffset="98941.65">29962 12558 6470,'26'-26'7719,"1"26"-10217,25 0 2241,28 0 994,-1 0 64,-1 0-673,30 26-96,-29-26 544,-26 27 546,-1-27-418,-25 27-448,0-27-224,-1 26-32,0 1 97,-26-2-97,-26 29 32,0-28-32,-28 28-32,-24 24-32,-4-24 31,58 26-63,-4-54-416,28 0-33,0 0-832,0 2-2787</inkml:trace>
  <inkml:trace contextRef="#ctx0" brushRef="#br0" timeOffset="99510.69">30676 12717 15855,'0'0'-193,"-26"0"386,26 27 63,-27-27-288,0 26 0,-1 1-32,4 0 128,24 26-256,0-28-97,24 2 97,4 0 192,-1-1 32,26-26 32,-1 0 128,2 0 257,-28-26-33,26-1-224,-25 0-160,-27-26-96,0 28-352,0-29 192,-27 28 224,-51-1-96,24 0 64,-24 27 96,-4 0 96,5 27 64,49 0-128,28-1 32,28 1 64,-1 0 33,-1-27 95,26 25-128,-25-25-128,26 0 32,-1 0 64,2 0 33,-1 0-65,-28-25 96,-25 25-192,0-27-160,-25 0 128,-2 27 0,-26-26 0,-26 26 0,-1 0-32,28 0 64,26 26-96,26 1 64,0 25 32,26-52-96,26 28 0,-25-3-129,26-25-63,-1 27-160,-25-27-929,26 0-2947,-26 27-7334</inkml:trace>
  <inkml:trace contextRef="#ctx0" brushRef="#br0" timeOffset="100339.73">30518 12690 10794,'26'0'0,"-2"0"-737,4 27 609,-28-27 416,27 0 929,0 0-512,-1 0-353,-26 27 353,0-27 448,26 0-320,-26 0-353,0 26-95,0-26-1,0 0-32,0 0 97,0 0-97,-26 0-320,26 0 32,-26 0-64,-28-26 0,2 26-64,-29-27 32,-24 0-32,-1-25 0,1 26-96,-27-1 32,-27 0-32,-1 1 31,28-28-95,-54 29 32,2-2-96,-55-26 96,0 25 192,-25-24 64,-28 25-32,28-26-64,-28 1 64,-24 25-64,-2-26 32,0 0-128,1 1-33,0 25-31,-2-26 128,30-1 64,-30 1 0,27 1 32,28-1 0,-28-1 96,55 29-96,-1-28 225,-2-1 31,30 28-160,23-1-32,3 0-96,25 2 0,27-2 0,0 1 0,-1-1 64,28 0-32,25 27 0,1-26 128,-2 26-64,57-26-96,-3 26 0,0 0 0,27 0-96,0 0-288,27 0 224,-27 0 128,0 0-96,0 0 32,0 0 96,-27 0 0,-1 0 64,2 26-64,-26-26-128,25 0-961,-26 26-1314,26-26-608,2 0-3587</inkml:trace>
  <inkml:trace contextRef="#ctx0" brushRef="#br0" timeOffset="100649.75">22364 11021 10505,'27'-25'417,"-27"25"-802,0 0 193,-53 25 641,26-25 31,-52 27-320,1-1-128,-30 1 32,30 25 129,-28-52 223,52 28-192,-24-3-160,51 3-32,0-28 32,1 26 0,26 0 385,26 1 480,1 0-129,52 26-479,-26-1-161,26-25-160,2 26-64,-2-26-833,1 26-1249,-28-28-1634</inkml:trace>
  <inkml:trace contextRef="#ctx0" brushRef="#br0" timeOffset="101219.78">21466 11101 11370,'24'0'833,"-24"27"-1185,-24-27 95,-3 53 674,-1-28 95,1 29-384,1-28-128,2 28-96,-4-1-256,56-1-289,-4-25 33,2-1-33,29-26 609,-4 0 288,30-26 353,-29-1 448,28 0-160,-53-25-96,25 26-321,-52-28-224,26 28-95,-52-28-1,-1 29 32,2-3-160,-55 28-32,28-25-64,-28 50-32,28-25-64,-3 28 31,28-3-351,1 3-225,52-2-320,29 0 129,24 1 799,26-27 97,-25-27 257,25 27 415,-26-26 225,-26 0 192,-25-2-288,-1 3 0,-27-3 128,-27 28-321,-1-25-320,-25 25-320,-26 25-96,26 3 128,-26 25-96,53-27-192,-1 0-161,27 28 33,0-28-96,53 1-930,1 25-2946</inkml:trace>
  <inkml:trace contextRef="#ctx0" brushRef="#br0" timeOffset="106159.07">26440 15817 3779,'0'-27'929,"-26"27"416,26-26 65,-27 0 95,27 26-32,-27-26 33,2 26-641,-2 0-385,1 0-320,-1 26-160,0 0 0,-25 0-64,26 28 64,-1-28-64,27 26 32,0 2 0,0-28-32,53 28 64,-26-54 96,25 25 192,28-25-63,-28-25 31,1-2 128,2 0 33,-31 1-225,4-28-32,-1 29-128,-1-28-64,-26-1 32,0 28-224,-26-26-225,-1 25 33,-25 27 96,-3 0 191,2 0 1,1 27 64,-1-1 32,-1 26-32,2 2 32,52-1-32,0-28-32,27 2-96,-2 0 32,29-1 224,-1-26-32,-1 0 224,1-26 64,2-1-63,-3 0-65,-25 2-64,-27-2-96,0 1-32,0-28-64,-27 28-321,-1 26 97,-23 0 96,-3 0 128,0 0 160,2 26 0,26 1-32,-1 0 64,27-1-96,0 1 128,27-27 33,26 25-33,-28-25 0,29 0 0,0 0 128,-27-25 193,-3 25-193,4-27-224,-28 27-320,0-26-929,0 26-1282,-28-27-2337</inkml:trace>
</inkml:ink>
</file>

<file path=ppt/ink/ink7.xml><?xml version="1.0" encoding="utf-8"?>
<inkml:ink xmlns:inkml="http://www.w3.org/2003/InkML">
  <inkml:definitions>
    <inkml:context xml:id="ctx0">
      <inkml:inkSource xml:id="inkSrc0">
        <inkml:traceFormat>
          <inkml:channel name="X" type="integer" max="32767" units="in"/>
          <inkml:channel name="Y" type="integer" max="25399" units="in"/>
          <inkml:channel name="F" type="integer" max="32767" units="dev"/>
        </inkml:traceFormat>
        <inkml:channelProperties>
          <inkml:channelProperty channel="X" name="resolution" value="4096.38672" units="1/in"/>
          <inkml:channelProperty channel="Y" name="resolution" value="5080.81592" units="1/in"/>
          <inkml:channelProperty channel="F" name="resolution" value="0" units="1/dev"/>
        </inkml:channelProperties>
      </inkml:inkSource>
      <inkml:timestamp xml:id="ts0" timeString="2011-09-30T04:26:48.708"/>
    </inkml:context>
    <inkml:brush xml:id="br0">
      <inkml:brushProperty name="width" value="0.05292" units="cm"/>
      <inkml:brushProperty name="height" value="0.05292" units="cm"/>
      <inkml:brushProperty name="color" value="#0000FF"/>
    </inkml:brush>
    <inkml:brush xml:id="br1">
      <inkml:brushProperty name="width" value="0.05292" units="cm"/>
      <inkml:brushProperty name="height" value="0.05292" units="cm"/>
      <inkml:brushProperty name="color" value="#FF0000"/>
    </inkml:brush>
    <inkml:brush xml:id="br2">
      <inkml:brushProperty name="width" value="0.05292" units="cm"/>
      <inkml:brushProperty name="height" value="0.05292" units="cm"/>
      <inkml:brushProperty name="color" value="#FF00FF"/>
    </inkml:brush>
  </inkml:definitions>
  <inkml:trace contextRef="#ctx0" brushRef="#br0">2527 6868 1953,'-27'0'9481,"27"27"-8808,0-27 224,-27 0 192,27 0-288,0 0 160,27 0 384,-27 27-448,27-27-161,-2 26 65,28 1-256,2 0-289,22 25-96,5-26-352,-4 1 544,1 1-448,-26-3 0,1-25-320,-29 27-609,28-27-481,-26 0-704,-27 0-1473,0 0-5670</inkml:trace>
  <inkml:trace contextRef="#ctx0" brushRef="#br0" timeOffset="209.01">3135 6763 12139,'-27'0'705,"27"27"-865,-52 25 768,25 1 833,1 0 1,-26 26-738,-2 1-575,-24 0-65,24 0-321,26-28-671,2 0-1379,26-24-3939</inkml:trace>
  <inkml:trace contextRef="#ctx0" brushRef="#br0" timeOffset="534.03">3612 6922 12235,'0'0'2466,"0"0"-2369,0 0 1312,0 0 320,25 0-479,-25 0-450,27 0-607,0 0-1,-1-27-160,29 27 32,-31 0-64,3 0-545,-1 0-704,-26 0-737,0 0-832,0 0-3172</inkml:trace>
  <inkml:trace contextRef="#ctx0" brushRef="#br0" timeOffset="656.03">3637 7080 13196,'0'80'1473,"27"-80"-1088,0 27 63,26-27 193,-1 0-97,1 0-512,2 0-2018,-31-27-7014</inkml:trace>
  <inkml:trace contextRef="#ctx0" brushRef="#br0" timeOffset="1270.07">4776 5146 6566,'-27'0'5477,"27"0"-5253,0 0 609,27 0 288,0 0-512,-1 0-65,26 0-128,2 0-159,0 0-225,-3-27-32,-23 27-257,25 0-928,-27 0-865,0 0-1185,-26 0-2786</inkml:trace>
  <inkml:trace contextRef="#ctx0" brushRef="#br0" timeOffset="2049.11">4829 5226 1473,'26'26'2082,"-26"-26"-224,26 26-385,1 2-480,-27-3-288,27 28 127,1 1 33,-28-1-192,26 26-161,-26 1-127,0 0-289,0-2-32,0 28-96,0 2-64,0-3-32,0 0 160,24-25-96,-24 27 64,0-27 0,0-1 64,0 26 128,27-25-32,-27 25 0,0 2-96,28-28-32,-28 27-128,0 1-96,0-28-192,0 1 127,0-28 225,0 28 128,0-28 385,0 1 127,0 0 289,-28 26-160,28-26-353,0 2-288,0-3-96,0 0-64,0 3-96,28-3 128,-28-26 96,27 28-32,-27-28 32,0 26 0,26-25 289,-26 26 223,0-25-31,0 23-129,0-23-192,0-3-31,0 29-1,0-28-32,0-26-96,0 27 0,0 0-32,0-27 32,0 26 32,0-26-160,0 0 737,0 27-577,0-27 448,0 0-223,0 0-65,0 0-192,0 25 0,0-25-64,0 0 0,0 0 0,0 27 96,0-27-192,0 0 96,0 0 96,0 27-32,0-27 128,0 0 97,26 0-129,-26 0-32,26 0-32,-26 0 0,27 0-96,0 0 0,-1 0 32,0 0-64,27-27 32,-26 27-192,25 0-321,1 0-704,-26-27-1089,1 27-2242</inkml:trace>
  <inkml:trace contextRef="#ctx0" brushRef="#br0" timeOffset="2966.16">5543 5226 12395,'-24'0'577,"24"0"640,0 0 737,0-27-929,0 27-353,24 27 65,2-27 288,2 26-544,26 0-193,-2 27-96,1-25-224,26 24 32,-26-25 0,-1 26-320,1-26-65,2-2-383,-28-25-482,-3 27-832,2-27-1761,-26 0-7368</inkml:trace>
  <inkml:trace contextRef="#ctx0" brushRef="#br0" timeOffset="3181.18">5993 5119 14509,'0'27'641,"-26"-27"-961,26 26 384,-27 28 192,-25-2 224,25 1 1,-26 27-321,28 0-128,-2-1-128,0-26-385,27 0-992,0-27-1794,27-26-5317</inkml:trace>
  <inkml:trace contextRef="#ctx0" brushRef="#br0" timeOffset="3491.19">6312 5438 11466,'-27'0'1506,"1"26"-1698,26 1 352,0 0-32,-28 25 96,56-26 0,-28 1-64,26 0-95,28-27 255,-2 0 0,-26 0 64,28-27-63,-2 0-33,-26-26-32,-26 28 225,27-29-33,-54 28 257,1-1-321,-1 27 193,-25 0-481,-1 0-416,26 0-994,-25 27-3074</inkml:trace>
  <inkml:trace contextRef="#ctx0" brushRef="#br0" timeOffset="3946.22">5651 6074 13132,'0'0'2690,"0"0"-2978,24 0 737,4 26 63,-2 1 161,28-27-129,-29 27-191,28-1-129,1 0-384,-2 0 320,1 1-256,2 0-577,-31-1-448,2-26-577,2 27-992,-1-27-3972</inkml:trace>
  <inkml:trace contextRef="#ctx0" brushRef="#br0" timeOffset="4156.23">6099 6022 12427,'0'0'1281,"-24"0"-1216,24 0 95,-27 52 288,-1-26 769,-25 28-384,26-2-481,2 1-63,-2 0-33,0-26-256,27 25-352,0-24-737,0-28-1090,27 0-1408</inkml:trace>
  <inkml:trace contextRef="#ctx0" brushRef="#br0" timeOffset="4400.25">6496 6206 17104,'0'0'993,"0"26"-1378,-25-26 1058,25 27 224,0 0-353,0 26-320,0-26-288,0-2-416,0 3-321,0-3-1249,25 2-1569,-25-27-6951</inkml:trace>
  <inkml:trace contextRef="#ctx0" brushRef="#br0" timeOffset="4977.28">5861 6763 7334,'-26'0'1250,"26"0"-161,-27 0 1185,27 0-416,0 0-641,0 0-256,27 0 320,-27 27-224,26-27-192,1 52-353,0-26-384,25 1-96,-26 0-64,29-1-544,-28 1-513,-3 0-160,30-27-673,-27 25-961,-27-25-2754</inkml:trace>
  <inkml:trace contextRef="#ctx0" brushRef="#br0" timeOffset="5165.29">6099 6763 12043,'-24'27'1089,"24"-1"-1153,-27 0 769,-1 27 960,28-26-704,-27 26-673,1-1-256,26-25-128,-27-1-192,27 1-833,0-27-2210,0 28-6246</inkml:trace>
  <inkml:trace contextRef="#ctx0" brushRef="#br0" timeOffset="5505.31">6312 6895 10153,'27'27'2883,"-2"-27"-2851,2 0 224,-1 0 128,1 0-255,0 26 351,-27-26-352,25 0-160,-25 27 64,-25 0 160,25-2 1,-27-25 127,0 27 352,27-1-159,0-26-129,0 0-31,27 27-97,0-27-64,-2 28-160,2-28-224,-1 0-385,1 0-992,1 25-1090,-28-25-3042</inkml:trace>
  <inkml:trace contextRef="#ctx0" brushRef="#br0" timeOffset="5742.32">6259 7426 15342,'0'0'2018,"0"0"-2306,0 0 480,0 0-64,26 25-288,-26-25-1250,27 0-3362</inkml:trace>
  <inkml:trace contextRef="#ctx0" brushRef="#br0" timeOffset="5886.33">6312 7610 12139,'0'0'2819,"0"0"-3012,0 0-127,0 26-1954,0-26-2274</inkml:trace>
  <inkml:trace contextRef="#ctx0" brushRef="#br0" timeOffset="6016.34">6312 7795 12299,'0'28'3075,"0"-28"-3203,27 0 224,-27 0-384,0 0-2979</inkml:trace>
  <inkml:trace contextRef="#ctx0" brushRef="#br0" timeOffset="6636.38">5940 8194 15246,'0'0'1057,"0"0"-1153,0 26 993,0 0 352,27 0-448,-1 28-289,29 0-384,-28-3-96,23-23-192,5 25-128,-28-27-193,25 0-287,-26 1 63,1-27-672,0 0-1314,-2 0-4067</inkml:trace>
  <inkml:trace contextRef="#ctx0" brushRef="#br0" timeOffset="6824.39">6259 8194 14894,'-28'0'256,"4"26"-256,-3 26 288,-28-25 929,29 26-32,2 1-1089,-31-1-96,28 0-448,27-1-257,0-25-1793,0 0-3716</inkml:trace>
  <inkml:trace contextRef="#ctx0" brushRef="#br0" timeOffset="7177.41">6471 8538 5701,'-27'53'7335,"27"0"-7335,0-1 64,0-25 96,0 26 673,27-53 288,-27 27-513,0-27-351,25 0 255,2-27 65,-27 1-289,26-1-160,1-25-192,-27-1-96,28 26 64,-28 0-96,0 1-1,24 26 97,-24 0 513,27 26 223,-27 1-31,26 26 64,-26-1-385,28-25-192,-28 26-96,0-26-256,27 0-705,-27-2-929,0 2-2210</inkml:trace>
  <inkml:trace contextRef="#ctx0" brushRef="#br0" timeOffset="8323.47">6788 5146 9801,'-28'26'1505,"28"-26"-1056,-24 0 1280,24 0-319,0 0-674,0 0-63,0 0-64,24 0-65,4 0-256,-1 0 1,26 0-257,-28 0 64,29 0-128,-1-26 32,-1 26 0,-25 0-64,-1 0 32,1 26-65,1-26 33,-4 27 128,-24 0-128,27-1 0,-27 28-32,28-1-64,-28-1-32,26 28 32,-26-1 128,27 1 0,-3 25 64,-24 2-64,28-27-128,-28 52-481,27-26 161,-27 0 159,0-1-255,26 3 255,-26 24-31,0 0-225,0-27 545,0 2 32,-26 25 513,26-27-225,-27 2 385,27 0-289,-28-2-192,28-26 257,0 27 159,-24-27-159,24-26 31,24 27 161,-24-26-161,0 26-191,28-28-65,-28 1-160,27-26-32,-27 25-96,0 1 96,0 0-160,0 1-96,-27-1 224,27 0-129,-28-1 65,28 2 64,-24 24-64,24-24 32,0-28 96,0 1-128,0 0-192,0-2 256,0 2 0,0-27 64,0 0-96,24 26 128,-24-26-64,0 27 0,28-27 32,-28 27 32,0-27-64,0 26-256,0-26 512,0 0-191,0 0-1,0 26 128,-28-26 0,4 0 32,-3 0 193,1-26-481,-29 26 64,3 0-64,25 0-257,-26 0-159,26 0-1442,27 0-3715</inkml:trace>
  <inkml:trace contextRef="#ctx0" brushRef="#br0" timeOffset="9334.53">8323 6499 13228,'-27'0'1537,"27"0"-1569,-27 0 641,3 0 32,-30 0-449,27 25 32,-26 2-128,27 0-96,0 26 96,-1 26 225,0-26-257,27 26-64,27-26 64,0 0 32,-1 1 64,53-29 64,-26 2-96,-1-1 64,30-26-63,-32 0-33,5 0-513,-28 0-255,-1 0-353,0-26-1057,-26 26-1730</inkml:trace>
  <inkml:trace contextRef="#ctx0" brushRef="#br0" timeOffset="9484.54">8032 6948 15694,'-27'0'1282,"27"0"-1667,27 0 385,0-26 192,25 26 65,1-27-225,28 27-961,-30 0-1025,30-27-160,-2 27-3491</inkml:trace>
  <inkml:trace contextRef="#ctx0" brushRef="#br0" timeOffset="9737.55">8773 6366 14798,'0'25'-353,"0"3"321,0-3 256,0 30 289,0 24 159,0 1-191,0 25 256,26 0-705,-26 2 32,26-28-96,-26-26-193,27 0-607,0-1-866,1-25-1089,-28-27-3298</inkml:trace>
  <inkml:trace contextRef="#ctx0" brushRef="#br0" timeOffset="9982.57">8957 6339 16079,'28'0'672,"-28"27"-960,0-2 416,27 28 385,-27 27 223,27-1-191,-3 28-353,-24 25-64,28 1-64,-28-28-352,26-25-64,1-1-609,-27-24-288,27-3-449,-27-27-768,25-25-3108</inkml:trace>
  <inkml:trace contextRef="#ctx0" brushRef="#br0" timeOffset="10336.59">8615 6419 18737,'-27'-28'1057,"54"3"-1793,-1 25 768,53-27 96,0 27 320,29 0 65,-3 0-481,0 27-128,1 26 31,-26-1-255,-28 28-224,1-28-609,-25 28 160,-28-28 640,-28 29 417,-25-29 161,27 2 159,-27-28 513,26 1-64,1 25-193,26-52-287,0 53 31,0-26-32,26 1-31,28-3-321,-2 2 0,1-2-225,2 2-223,-5 1-289,-22-28-608,26 27-545,-30-27-1281,4-27-1794</inkml:trace>
  <inkml:trace contextRef="#ctx0" brushRef="#br0" timeOffset="10706.61">9487 6154 10345,'-24'-27'3556,"24"27"-4133,0 0 97,0 27 704,0-1 288,24 26-255,-24 2-225,26-1-128,2-1 128,-28-24 32,27-3 0,-27-25-32,0 0 128,0 0 384,0-25-63,0-28-289,0 26-96,27 0-32,-27-26 128,0 26-128,24 1-64,4 0 32,-2 26 0,1 0 705,0 26-417,-2 0 1,2 1-129,-1 26-192,-26-26 64,27 0-256,-27 26-417,0-53-1056,27 25-2723</inkml:trace>
  <inkml:trace contextRef="#ctx0" brushRef="#br0" timeOffset="10892.62">9859 6232 13004,'25'27'2402,"-25"-27"-2466,27 0 1313,-1 0-32,1 0-96,1 0-544,-4 0-609,3 0-865,-1 0-993,2 0-2690</inkml:trace>
  <inkml:trace contextRef="#ctx0" brushRef="#br0" timeOffset="11078.63">9937 6100 11018,'0'54'1249,"0"-2"-160,0-26 545,27 28-673,-27-28-449,28 28-384,-4-29-128,-24 3-544,27-3-1122,-1 2-3427</inkml:trace>
  <inkml:trace contextRef="#ctx0" brushRef="#br0" timeOffset="11298.64">10361 6074 14637,'0'53'1826,"0"0"-1506,0-27 1218,0 27-129,0 0-640,27 26-353,-27-26-448,27 2-544,-27-3-2019,0-25-7398</inkml:trace>
  <inkml:trace contextRef="#ctx0" brushRef="#br0" timeOffset="16686.95">13723 6499 6534,'0'-28'1569,"0"28"769,0-27 385,-27 27-1025,0-25-705,2 25-545,-2 0-320,1 0-128,-29 0-64,4 25 32,-3 2-32,3 26 64,23 1 0,1-1-32,27 26 0,0-26 96,0 26-128,27-26 64,25 0-32,1 1 128,26-2-96,2-52-32,-2 26 96,28-26 128,-29-26 32,1-1-128,-24-25 33,-2-1-1,-1-1 32,-25 2 64,-27-1 128,-27 0-31,-1 1 31,-23-3-192,-3 3-128,-25 0-224,-1 24 192,-25 1-128,26 27 64,-1 27-96,1 1-33,51-3-95,2 29 192,26-29 32,26 30 32,29-3 64,-3-27 32,28 3 0,-1-1-32,1-1 0,-2-26 0,-23 0-192,-4 0-1121,-23 0-1794,-2 0-3171</inkml:trace>
  <inkml:trace contextRef="#ctx0" brushRef="#br0" timeOffset="17049.97">14489 6603 9833,'-52'0'4804,"52"28"-3715,0-28 897,0 0-833,0 0-352,27 0 32,-2 0-481,2 27-224,28-27-64,-5 0-416,-23 0-481,28 0-704,-29 0-1058,-26 0-1825</inkml:trace>
  <inkml:trace contextRef="#ctx0" brushRef="#br0" timeOffset="17177.98">14489 6816 12716,'-25'52'384,"50"-52"641,2 27 288,28-27 64,-29 0-95,25 0-1058,4 0-865,-3 0-1633,-26 0-4676</inkml:trace>
  <inkml:trace contextRef="#ctx0" brushRef="#br0" timeOffset="17921.02">15259 5119 2146,'0'0'6245,"0"0"-5956,26-25 1280,0 25-31,-26 0-385,26 0-224,28 0-257,-28 0-223,26 0-257,-25 0-128,26 0 0,-27 0-160,0 0-481,1 0-832,-27 0-1666,0 0-4868</inkml:trace>
  <inkml:trace contextRef="#ctx0" brushRef="#br0" timeOffset="18865.07">15285 5146 6982,'26'26'449,"-26"1"-161,26 0 96,-26-1 1,27 0 672,0 2-97,-27 25-447,26-1 160,-26 1 255,26 26-223,-26-26-353,0 27-191,26-1-65,-26 28 160,0-27-96,0 0 0,0-2 513,0 28-97,27-26-63,-27-27-321,0 27-96,27 0-96,-27 24 32,26-24 32,-26 0-32,0 25 32,0-25 129,0 26 31,-26-25-64,26 23-128,0-24 32,0 27-32,-27-29 0,27 2-64,0-1 32,-27 1 0,27 0 0,0-28 0,0 28 0,0-28 0,0 28 0,0-27 0,0 27 0,0-28 0,0 2 32,-26 26-32,26-27 64,-26 0 0,26-1-64,0 2 96,0-28 64,0 26-63,0-25-97,0 0-33,0-1 33,0 1 33,0 0-33,0-2 64,0-25 64,0 0-32,0 27-32,0-27 32,0 26 0,-26 1 64,26-27 0,0 27-32,0-1 1,0 0-97,-27 2 96,27-28-160,0 0 160,0 25 64,0-25 96,0 0 97,0 28-129,0-28-64,0 0 0,0 25-96,0-25 0,0 0 97,0 0-161,0 0 32,0 0 0,0 27 128,0-27-224,0 27 160,0-27 0,0 26 128,0-26-192,0 27 1,0-27-65,0 0 64,0 0 96,0 0-128,0 0 128,0 0 0,0 0 32,0 0 64,0 0-127,0 0 31,27 25-128,-27-25 160,0 0-32,26 0-32,0 0-96,27 0 32,-26 0 0,25 0 0,-26-25-192,1 25 96,28 0-160,-31 0-32,2 0-64,2 0-289,-28 0-800,27 0-1090,-27 0-2113</inkml:trace>
  <inkml:trace contextRef="#ctx0" brushRef="#br0" timeOffset="28008.6">16239 5094 1473,'0'0'2210,"0"-28"833,0 28 160,0 0-833,0 0-576,0-26-353,24 26-384,-24 0-224,0-26-160,0 26-97,-24 0-288,24 0-159,0 0-161,-27 0-193,-1 0-127,-25 0 192,27 26 96,-27 0 0,26 2 32,1-3-64,0 2 0,26 26 63,0-26 33,0 25-32,0 1 32,26 0-32,0 1 0,28-28 32,-2 28-192,1-29-32,2 2 96,23-1 128,-24-26 128,24 0 160,-24-26-31,-29-1-65,28 2-128,-26-29 128,0 28-64,-2-28 0,-25 1-96,0 0-32,-25 1-128,-2-2 32,-26 1-96,1 28 64,-28-3-32,1 28 31,-2 0 1,30 0 192,-4 28-160,3-3 0,26 2 64,26-1-96,0 28 64,0-28 0,52 0 32,-26 2 64,29-3 0,-4 3 0,30-3 32,-29-25 0,1 27-160,1-27-577,-29 0-640,2 0-1217,-27 0-4453</inkml:trace>
  <inkml:trace contextRef="#ctx0" brushRef="#br0" timeOffset="28600.63">16900 5438 9064,'0'0'416,"0"0"770,-27 0 127,27 0 224,0 0-416,0 0-800,0 0-353,-28 26 32,28 1 32,-26 0 96,26-2 0,0-25 96,26 27-96,2-1 96,-1 1 161,-3-27-1,4 0-31,-1 0-97,26 0 0,-26 0-64,-2-27 193,-25 1-97,0-1 0,0 2 225,-25 25-225,-2-27-224,0 0-160,-26 27-192,25 0-1250,-23 0-2306,23 27-7398</inkml:trace>
  <inkml:trace contextRef="#ctx0" brushRef="#br0" timeOffset="29898.71">16396 6022 8199,'0'-27'2851,"0"27"-1378,0-28 834,0 28-642,0 0-608,-25-25-480,25 25-193,-27-28-224,27 28-160,-27 0-224,-1 0 0,2 0-97,2 28 33,-31 25 128,28-26-128,1 25 128,0 1 64,26 0 160,0-1-257,26 2 161,0-1-32,1-26 64,28-2 0,23 3-96,-24-3 96,24-25 96,-24 0 96,24 0-63,-24-25 63,-29-3 64,28-24 0,-53 25 193,0-26-225,0 26 64,-26-25-384,-1-1 128,-25 0 320,-1 1-127,-26 25-353,26-1 128,-26 28-257,24 0 65,5 0 192,-5 28-288,28-1 96,27-2 32,27 2 127,1-1 33,23 1-32,3 0 161,0-1-514,24 0 641,-24 0-832,-2-26-513,1 27-1474,-26-27-2946</inkml:trace>
  <inkml:trace contextRef="#ctx0" brushRef="#br0" timeOffset="30226.72">17032 6286 12908,'0'0'993,"0"0"512,0 26-608,0-26-385,0 27 129,0 0-385,0-2-128,0 3-96,0-3-32,0 2-288,0 1-352,27-3-1218,-27-25-2755</inkml:trace>
  <inkml:trace contextRef="#ctx0" brushRef="#br0" timeOffset="30894.76">16476 6868 320,'-27'-26'12652,"1"0"-12396,-1 26 160,2 0 33,-2 0-385,0 26-32,-1 0 96,2 1-64,2 0 0,-3 26 385,27-1-1,0 1 32,27 2-31,-27-30-225,24 27-128,30 3-32,0-28 32,-2-2-64,1 2-32,-1-27-32,1 0 0,1-27 0,-2 27 96,1-25-32,-25-2 64,-4-1 65,-24-24 31,0 25-128,0-26-96,-24 0 32,-4 1-64,-25 25 64,1-26 288,25 26 257,-26 0-257,-26 27-288,26 0-96,1 27 64,25 0-64,-28 26 32,55-26 32,0 25-65,0-26 129,28 29 1,26-30-1,-29 2 32,28-2-96,1-25-449,-29 0-672,28 0-1281,1 0-3524</inkml:trace>
  <inkml:trace contextRef="#ctx0" brushRef="#br0" timeOffset="31190.78">16900 7054 1569,'24'0'10474,"4"26"-10058,-1-26 737,-1 0-384,1 27-288,0 1-97,-27-3-480,25 2-513,-25-2 449,0 2 128,-25 1 64,25-1 32,-27-27 417,0 25 319,27 2 129,-26-27-128,26 0-513,0 25-192,26-25 193,1 0 127,0 0-224,-2 28-416,28-28-160,-26 0-673,0 0-609,-27 0-1217,0 27-5284</inkml:trace>
  <inkml:trace contextRef="#ctx0" brushRef="#br0" timeOffset="31457.79">16503 7848 18225,'-27'27'1089,"27"-27"-1153,0 0-32,0 0 96,27 0 64,-27 28-160,25-28-1698,-25 0-1601,27 25-1730</inkml:trace>
  <inkml:trace contextRef="#ctx0" brushRef="#br0" timeOffset="31572.8">16581 8114 8648,'0'26'-2306</inkml:trace>
  <inkml:trace contextRef="#ctx0" brushRef="#br0" timeOffset="31716.81">16581 8299 13196,'-26'27'352,"26"-27"-127,0 0 415,26 26-992,-26-26-2082</inkml:trace>
  <inkml:trace contextRef="#ctx0" brushRef="#br0" timeOffset="31838.82">16608 8512 15662,'0'26'449,"0"-26"-449,0 0 256,0 0-1249,0 0-6022</inkml:trace>
  <inkml:trace contextRef="#ctx0" brushRef="#br0" timeOffset="32718.87">16635 8882 6342,'-27'0'2722,"0"-27"-2113,27 27 992,-26 0-127,-1 0-481,2 0-513,-29 0-320,28 27-160,-1-1 481,2 28-129,-2-2-128,27 29-32,0-2 0,27-26-127,25 26-33,1-26-32,-1-1-97,28-25 97,-1-1 65,2-26 95,-4 0-96,2 0 32,-24-26-64,-2-1 128,-26-25 64,-27 25 97,0-26 287,-27 1-191,0-28-353,-54 28-64,30-29-129,-54 29 129,24-2-32,2 28 289,-1 26-65,28 0-32,-1 26-256,26 1 288,2 26-96,50 1 96,2-1 129,-1-28 31,53 29-128,-26-28-96,26 1-64,1-2-224,-1 2-480,-25-27-898,25 0-960,-52 0-2499</inkml:trace>
  <inkml:trace contextRef="#ctx0" brushRef="#br0" timeOffset="33043.89">17269 9306 12107,'0'80'2050,"-26"-28"-1249,26 1 448,0-26 96,-27-1-256,27 0-672,0-26-129,0 0 96,27-26-128,-27 0-192,26-1-192,-26 0 32,27-26-32,1 1-128,-28 25 0,24 1 128,3 26-33,-27 0 129,28 0 225,-2 26 63,-26 1 0,27 25 128,-3 1-127,-24 1-129,28-28-96,-28 26-96,0-24-705,0-2-1057,0-26-2145</inkml:trace>
  <inkml:trace contextRef="#ctx0" brushRef="#br0" timeOffset="34370.96">17508 5199 5509,'0'0'2754,"-28"0"-2433,28 0 1536,0 0 97,0 0-608,0 0-193,0 0-257,0 0-351,0 0 64,28 0-33,-1 0-256,-1 0-63,1 0-65,25 0-192,1 0 96,-1 0-128,2 0 0,-28 0 0,26 0 32,-25 0 32,0 0-192,-27 27 224,28-27-160,-28 0 64,0 26-32,26 0 64,-26 2 0,0-3-97,24 28 97,-24-26 0,0 26 0,0 26 0,27-26 97,-27 1-194,0 26 130,28-28-66,-28 28 1,0 0 64,0-27-64,0 26 0,0 1 32,0-28 64,0 28-96,0-27-160,-28-1 192,28 28 32,-27-27 32,27 26 129,0-24-65,-24 22-160,24 4-32,0-2 96,0 1 64,0-1 801,0 27-513,24-27-128,-24 28-96,0-2-96,0-25 0,27 25 0,-27 2-31,0-2-33,28 2 96,-28 0-32,0-2 64,27 0 32,-27-25-32,0-1 64,0 2-192,0-2 64,0 1 96,26-28-256,-26 28 160,0-1 33,0-26-33,0 26 0,27 2 0,-27-29-32,0 28 96,0-28-224,25 28 192,-25-28-96,27 1-32,-27 1 128,0-2-128,0 2 160,27-28-96,-27 27 0,0-28 160,0-25-64,26 28 33,-26-28 31,0 0 96,0 0 0,0 0 161,-26 0-33,26 0-192,-27-28-128,0 28-96,2 0-64,-2 0-224,1 0-737,-29 0-1089,4 28-2338,-3-28-11211</inkml:trace>
  <inkml:trace contextRef="#ctx0" brushRef="#br0" timeOffset="38310.18">18673 6658 2434,'-80'52'2434,"52"-27"-2434,4 3 32,-2 25 1313,-2-1-31,28 2 31,0-1-96,28 26-256,-2-53-256,26 29-1,2-3-255,24-27-65,2-25-63,-28 27 31,2-27-256,-2 0-320,-26-27-993,1 2-1826</inkml:trace>
  <inkml:trace contextRef="#ctx0" brushRef="#br0" timeOffset="38461.19">18515 7080 13612,'0'27'353,"50"-27"-129,-22 0 256,26-27 193,24 27 384,-24 0-833,-2-26-576,1 26-1602,0 0-1890</inkml:trace>
  <inkml:trace contextRef="#ctx0" brushRef="#br0" timeOffset="38706.21">19281 6551 13676,'0'52'417,"0"3"640,0-3 288,27 28-896,-27-2-97,0 2-32,0-1-128,0 1-64,27 0-224,-1 0-224,-26-28-288,26-25-546,0-2-1120,-26 3-3619</inkml:trace>
  <inkml:trace contextRef="#ctx0" brushRef="#br0" timeOffset="38923.22">19493 6551 17040,'0'80'-32,"0"-53"160,26 25 352,-26 28-127,0-2-33,0 29-320,0-2-64,0 2-321,26-27-191,-26-1-545,27-26-353,1-1-1184,-28-25-4004</inkml:trace>
  <inkml:trace contextRef="#ctx0" brushRef="#br0" timeOffset="39247.24">19255 6631 17328,'-26'-53'128,"26"26"-320,0 0 64,52 27 192,2-25 256,24 25 193,2 25-417,27 2-160,-56 25 32,3 3-385,0 22 129,-29-22-161,-25 23 65,-25-24 288,-2-1 288,0-1 225,-27-25 95,30-1 97,-31 1-65,55 1-191,-27-3-321,54 2 128,1-2-32,23 2-128,3 28-320,0-30-673,-2 2-257,1-2-671,-1-25-2307</inkml:trace>
  <inkml:trace contextRef="#ctx0" brushRef="#br0" timeOffset="39630.26">19891 6366 14958,'25'-27'128,"-25"27"-288,0 0 288,27 0 0,-27 27 32,0-2-96,0 28-128,0 2 64,0-3 32,0-25 0,0-2 0,26-25 64,-26 0 192,0 0 65,0-25-225,0-2 32,27-25-64,0-3-96,-2 30 96,2-3 128,-1 3 193,1 25-97,-27 0-32,28 0-31,-28 25-33,24 3-32,-24-3-192,0 2 32,27 26 32,-27-26-64,0 25-352,26-24-897,-26-1-1025,0-2-1890</inkml:trace>
  <inkml:trace contextRef="#ctx0" brushRef="#br0" timeOffset="39803.27">20315 6524 14413,'0'0'673,"0"-25"736,25 25 0,2 0-544,26 0-64,-26 0-737,25 0-64,-26 0-480,1 0-866,-27 0-1280,27 0-2307</inkml:trace>
  <inkml:trace contextRef="#ctx0" brushRef="#br0" timeOffset="39975.28">20420 6339 11306,'0'27'545,"0"-2"288,0 3 1569,0-3-416,27 30-577,-27-30-929,0 29-383,25-1 31,-25-26-192,0 25-385,27-27-608,-27 3-1121,26-28-2723</inkml:trace>
  <inkml:trace contextRef="#ctx0" brushRef="#br0" timeOffset="40163.29">20817 6339 8776,'0'52'7975,"0"-24"-6469,0 24-193,0 28-224,0-28-608,0 28-385,0-28-32,0 29-577,0-29-1313,0 2-2370</inkml:trace>
  <inkml:trace contextRef="#ctx0" brushRef="#br0" timeOffset="43708.5">1625 11187 10473,'27'-27'1121,"-27"2"-544,0 25-385,-27 0 609,27 25 320,0 2 64,27 26-416,-27 26-321,28 1-320,-28 27 1,0 25-97,0-27 64,0 28-64,-28-54 0,28 1 32,0-28 64,0 3 96,0-55 353,0 25 95,28-25-544,-28-25-192,0-3-320,27-24-64,-27-2-33,26 1-95,0 1 255,27-1 161,0 26 128,-27 0 128,27 27 128,-26 0 1,-1 27 95,0 26-192,0-1-96,-26 2-96,0-1-384,27 26-866,-27-26-1376,0 0-3044</inkml:trace>
  <inkml:trace contextRef="#ctx0" brushRef="#br0" timeOffset="44126.52">2473 12035 15726,'0'-27'449,"0"27"-417,0-26 640,0 26-575,-26 0-161,-1 0-161,27 26 129,-25 1 64,-2 0-32,27 25-128,0 1 64,27 0 0,-2 1 64,2-1 64,26-26 96,-1-27 352,-25 25 97,26-50-97,-25-2-224,-1-26-32,-3-1-95,-24 1-322,0 0-319,-24 26-161,-3 2-32,-1 25 513,-25-27 288,26 27 64,-25 0 1,25 0-65,1 0 224,-1 27 128,27-2 65,27-25-129,-1 27-192,1 1 32,25-28-128,1 25-1249,2-25-2882</inkml:trace>
  <inkml:trace contextRef="#ctx0" brushRef="#br0" timeOffset="44400.54">3083 11187 17872,'-27'0'257,"0"0"-770,1 27 449,-1-1 448,27 28 65,-25-2-161,-2 54-288,27 0 128,0 0-64,0 0-64,27 0 161,-2-27-161,28 1-385,1-28-320,-2-25 161,1 1-449,-1-28-1025,1 0-1537,2-28-5286</inkml:trace>
  <inkml:trace contextRef="#ctx0" brushRef="#br0" timeOffset="44546.54">3321 11718 8936,'-28'-28'6246,"28"28"-6406,28 0 320,-1 28 320,-3-3-31,31 2-225,-29-1-160,26 28-641,2-28-992,-1-26-1954,-28 0-5254</inkml:trace>
  <inkml:trace contextRef="#ctx0" brushRef="#br0" timeOffset="44680.55">3585 11743 11370,'-53'53'1442,"26"1"-1538,-25-1 320,-1 26-160,25-26-352,4-1-1058,24 3-2145</inkml:trace>
  <inkml:trace contextRef="#ctx0" brushRef="#br0" timeOffset="44912.56">3744 11240 17008,'52'0'544,"-25"27"-544,-1 25 1057,2 28 256,-1-1 321,-3 27-705,4 0-609,-1 0-352,-1-26 320,-26-1-608,0-26 480,0 1-288,-26-2-448,-1-24-578,-25-3-1504,25 2-3748</inkml:trace>
  <inkml:trace contextRef="#ctx0" brushRef="#br0" timeOffset="45411.59">4591 11664 15951,'-26'26'2370,"26"-26"-2274,26 0 1473,0-26-63,1 26-577,26 0-321,-1 0-319,28 0-161,-28 0-192,2 0-193,-26 0-960,22 0-961,-23 0-1569,-27 0-1538</inkml:trace>
  <inkml:trace contextRef="#ctx0" brushRef="#br0" timeOffset="45557.6">4776 11796 8776,'-27'54'4580,"54"-28"-4067,-27-26 1376,27 0 642,25 27-641,-26-27-994,28 0-671,-26 0-193,-2 0-1185,-2 0-2018,3 0-8873</inkml:trace>
  <inkml:trace contextRef="#ctx0" brushRef="#br0" timeOffset="46802.67">6075 11372 7142,'0'-53'3331,"0"28"-2626,-27-2 929,27 27-1,-55-27-736,29 27-417,-26 27-255,-2 0-225,1 25-64,28 28 64,-29 25 0,28 2 64,-2-2-128,56-25 128,-2 25-64,28-51-64,-2-1 128,28-1-128,-2-25 192,28-27 192,-25 0 449,24-52-129,1 25-351,-26-53-193,-28 28 0,1-28 128,-53 0-96,0 1-64,-27-1-224,-26 2-128,1-2-32,-53 26 63,25 1 257,-26 53 0,28 0 0,-4 53 0,29-26 321,28 26-225,-2 1 160,54 24-128,-2-24 0,28-2-96,2 1-64,22-26-480,5 26-417,23-26-833,-26-27-2049</inkml:trace>
  <inkml:trace contextRef="#ctx0" brushRef="#br0" timeOffset="47076.68">6893 11876 11146,'-25'27'1858,"-2"-27"-1922,1 25 480,26 2 609,-27 0-64,-1 26-513,56-26-287,-28-2 95,53 2 192,-26-27 257,25 0 0,28 0-97,-28 0-31,-25-27-1,26 2 193,-53 25 0,0-27-353,-27 0-416,1 1-96,-28-1-256,2 0-481,-1 27-640,1 0-962,25 0-3106</inkml:trace>
  <inkml:trace contextRef="#ctx0" brushRef="#br0" timeOffset="47409.71">7292 11584 13708,'0'0'4132,"0"0"-3811,0 0 159,0 27 962,52 0-482,-25-1-511,51 0-257,-24 27-32,24-26-192,-24 26 32,24 0-224,-24-26-257,0-2-287,-30 2-385,31-27 0,-55 0-1090,27 0-2593</inkml:trace>
  <inkml:trace contextRef="#ctx0" brushRef="#br0" timeOffset="47611.71">7821 11531 9192,'-26'53'5381,"-2"1"-5092,1-2 1248,0 1 417,-25 27-737,-1-27-865,26 26-191,-25-26-129,52 1-417,-26-29-608,26 2-736,0 1-1154,26-28-4452</inkml:trace>
  <inkml:trace contextRef="#ctx0" brushRef="#br0" timeOffset="48194.75">8217 11928 12043,'0'-25'2274,"0"25"-2114,-26 0 417,-1 25-449,0 29-96,27-28-96,0 28 64,0-29 0,0 30 0,54-30 96,-28-25 384,26 27 65,2-27 160,24-27-1,-23 2 1,-28-3 96,-1 1-417,0-25-64,-26 25-160,-26-26 97,-27 26-193,-2 27-64,5-25-545,-5 50-704,4-25-737,51 0-1697,0 27-6855</inkml:trace>
  <inkml:trace contextRef="#ctx0" brushRef="#br0" timeOffset="48469.77">8852 11743 12235,'0'0'4004,"0"0"-3364,27 0 930,1 0-1,-4 0-672,30 0-512,24 0-161,-24 0-160,0-25-64,-2 25-352,1 0-1058,-26 0-960,-1 0-897,-26 0-1602,0 0-4450</inkml:trace>
  <inkml:trace contextRef="#ctx0" brushRef="#br0" timeOffset="48634.78">9091 11478 9929,'0'28'2722,"-28"-3"-1985,28 2 1409,0 26 353,0 26-834,28 1-832,-28 26-641,0-54-160,26 28-352,1-26-929,0-2-1186,-2-24-3202</inkml:trace>
  <inkml:trace contextRef="#ctx0" brushRef="#br0" timeOffset="49284.81">10124 11478 13644,'0'-52'1218,"0"25"-1218,-27 0 64,27 1 993,-28 26-321,-25-27-576,29 27-95,-4 27-130,1-1 1,-26 28 128,28 26-31,-2 25-33,0 2-33,27-2-95,27-25 32,0-1 160,25-26-160,29-1 160,-4-25 0,30-27 385,-2 0 223,-25-27-159,26 2-193,-25-29-160,-30 1 1,-23 1 31,-28-28-32,0 27-32,-55-27-128,3 28-64,-28-2 32,-25 1 64,26 28 160,-29 25-32,57 0-64,-30 52-128,57-26 0,24 28 0,0-2-32,24 1-32,29 0 0,26 1-288,2-28-577,-2 26-833,28-25-2594</inkml:trace>
  <inkml:trace contextRef="#ctx0" brushRef="#br0" timeOffset="49450.82">10917 11903 16559,'27'25'1954,"-27"2"-1922,-27 26 673,27-26 31,0 25-415,0-25-257,0 26-481,27-26-383,-2-1-385,2 0-1250,0-26-3010</inkml:trace>
  <inkml:trace contextRef="#ctx0" brushRef="#br0" timeOffset="49653.84">11209 11718 14349,'24'0'1986,"-24"25"-1602,27 2 737,28 26 193,-29 0-257,26-26-513,-25 25-448,26-25-384,-1-1-128,2 1-641,-28 0-1154,2-2-1504,-4-25-6407</inkml:trace>
  <inkml:trace contextRef="#ctx0" brushRef="#br0" timeOffset="49839.85">11657 11664 15566,'-52'54'1025,"26"-2"-929,-1 28 1153,-25-27 321,25-1-865,27 28-545,-26-28-192,26 3-289,0-3-864,0-26-1377,26 0-2947</inkml:trace>
  <inkml:trace contextRef="#ctx0" brushRef="#br0" timeOffset="50006.86">11897 11982 14765,'26'80'2114,"-26"-55"-1697,0 30 1441,-26-3-33,26 28-1056,0-27-833,0-1-1281,0-24-1442,0-28-2081</inkml:trace>
  <inkml:trace contextRef="#ctx0" brushRef="#br0" timeOffset="50453.88">12505 11955 11146,'-26'0'2595,"26"-27"-1538,0 27 448,26 0 128,1 0-287,0 0-321,25 0-289,1-25-415,0 25-257,26 0-128,-24 0-353,-5 0-640,5 0-1217,-28-27-1537,-2 27-2948</inkml:trace>
  <inkml:trace contextRef="#ctx0" brushRef="#br0" timeOffset="50640.89">12796 11796 9769,'0'-26'1761,"0"26"-1120,28 0 864,-28 26 65,27 1-225,-3 0-832,-24 26-417,0-1-32,26-25-64,-26 26-192,0-1-705,28-25-1441,-1 1-4068</inkml:trace>
  <inkml:trace contextRef="#ctx0" brushRef="#br0" timeOffset="50826.9">13617 11955 18961,'0'0'97,"0"0"-578,0 27 417,0-27-320,27 0-1570,-2 0-2691</inkml:trace>
  <inkml:trace contextRef="#ctx0" brushRef="#br0" timeOffset="50979.91">13960 11928 11915,'0'27'1954,"27"-27"-1410,-27 0 769,0 0-1056,0 0-1058,28 0-2306,-2 0-5862</inkml:trace>
  <inkml:trace contextRef="#ctx0" brushRef="#br0" timeOffset="51117.92">14305 11928 12716,'27'0'960,"-2"0"-831,-25 0 1280,0 0-1249,27 27-192,-27-27-833,27 0-2370,-27 0-7847</inkml:trace>
  <inkml:trace contextRef="#ctx0" brushRef="#br0" timeOffset="51550.94">15127 11903 16912,'-28'-27'1697,"1"27"-1889,27 0 320,0 0 1121,27 0-96,1 0-32,-2 0-320,53 0-352,0 27-321,1-27-32,-2 0-224,28 0-417,-26 0-448,-28 0-897,2-27-1473,-27 27-4901</inkml:trace>
  <inkml:trace contextRef="#ctx0" brushRef="#br0" timeOffset="51707.95">15549 11638 13965,'-26'26'2082,"-1"0"-2146,27 2 576,0 50 1154,0-24 223,0 24-896,0-24-800,0 26-482,0 0-1312,27-28-1378,-1 0-2851</inkml:trace>
  <inkml:trace contextRef="#ctx0" brushRef="#br0" timeOffset="52364.99">16635 11531 14862,'0'-79'960,"0"53"-1824,0-1 864,-27 0 64,0 27-128,-26 0-96,28 0-257,-29 27-31,1 26 384,28 1 160,-29 24 32,26 2 32,2 26 256,2 0-31,24 0-225,24-26-32,30 0-64,25-2-96,1-52 96,25 2 128,1-2 385,26-26-97,-27-26-288,3-28-159,-56 1 31,28 0-161,-53 1-31,-27-28 96,0 1-96,-54-1-352,1-25 95,-26 25 1,-26 26 224,-27 1 224,24 28 416,3 25-159,-1 0-193,53 52 0,28-26 160,25 28 97,25 26 159,28-28-256,26 28-160,1-27-31,-1-1-97,26-25-321,3 26-992,-29-53-1890</inkml:trace>
  <inkml:trace contextRef="#ctx0" brushRef="#br0" timeOffset="52690.01">17561 12035 14477,'0'52'3235,"0"3"-3043,-26-30-63,26 28-65,0 1 32,0-1 64,26-26-128,1-2 64,-27-25 513,0 0-321,25 0 96,-25 0-256,0-25 0,27-29-128,-27 28-224,0-2 513,27 2-322,-1 0 1,-26-1 0,27 27 225,-2 0 63,2 27-32,-27-1 32,0 0-128,27 2-64,-27-2-64,0 28-160,0-29-1057,26 3-1313,-26-28-4229</inkml:trace>
  <inkml:trace contextRef="#ctx0" brushRef="#br0" timeOffset="53123.03">18064 11850 16143,'-28'0'1569,"1"0"-1729,27 0 320,27 0 513,-27 26 192,55-26-161,-2 27-383,-1-2-129,1 29-64,26-28 256,2 1-416,-30 0 32,30-2-352,-29 2-449,-25-27-512,0 28-673,-1-28-1121,-26 0-1217,0 0-3203</inkml:trace>
  <inkml:trace contextRef="#ctx0" brushRef="#br0" timeOffset="53331.05">18620 11638 9833,'-27'0'2786,"-1"52"-1857,4 1 288,-30 0 385,27 27-97,-24-1-800,-3 1-481,27-28-128,0 3-96,27-3-512,0 0-737,0-24-545,0-2-864,27-26-3973</inkml:trace>
  <inkml:trace contextRef="#ctx0" brushRef="#br0" timeOffset="53671.07">18911 12062 13132,'26'52'737,"-26"-24"-673,0 24 128,0-26 865,-26 28 224,26-28-576,0 1-161,26-27 257,-26 0 0,26 0-417,0 0-224,-26-27-32,27 1-128,28-2-64,-31 2-64,30-27-224,-27 28 0,26-3 223,-27 28 65,0 0 321,1 0 383,-27 28-63,27-3 63,-27 28 33,0 1-128,0-1-161,0-1-352,26-24-160,-26 24-897,0-25-1986,0-1-4965</inkml:trace>
  <inkml:trace contextRef="#ctx0" brushRef="#br1" timeOffset="56859.25">5835 12671 8904,'-27'0'1537,"27"0"-1537,0 0 32,0 27 385,0-27 255,0 0-223,27 0-321,-1 0-32,1 0 32,0 0 32,-2 0-64,28 0 65,-26 0-97,28 0 0,-5 0 32,5 0-32,-4 0 64,3 0-64,0 0-32,-2 0-32,1 0 32,-1 0 32,28 0 0,-1 0-128,26 0 160,3 0-64,-3 0-32,1 0 0,26 0 0,-27 0 128,3 0 97,-3 0 63,27 0-256,-26 0 0,27 0 0,-1 0-64,-27 0-32,54 0 0,-26 0 64,-1 0 0,27 0 0,-27 0 0,1 0 0,-1-27 64,27 27-32,-27 0 64,28 0-96,-1-27 0,-27 27 0,25 0 0,-25 0 0,28 0 0,-28 0-64,27 0 32,1 0-32,-28 0 64,26 0 0,2 0 0,-2 0 32,0 0 0,1 0 0,1 0 32,-1 27 128,-1-27-128,0 0 96,2 0-96,-2 27 1,1-27-33,28 0-32,-30 0 32,2 0-32,-1 26 0,29-26 32,-28 0-32,25 0 32,-24 0 32,-2 0-32,26 0-32,3 0 0,-2 0 0,-1 0 0,3 0 0,-2 0 0,-27 0 0,28 0 0,0 0 0,-2 0 0,2 0 0,25 0-32,-52 0-32,27 26 64,0-26 0,-2 0 32,-24 0 32,-2 28 32,1-28 160,-2 25 0,2-25-63,1 0-193,-1 27 0,1-27-33,-2 0-63,0 0 32,-26 0-96,0-27-96,2 27 224,-28 0-128,-28 0-577,-24 0-1505,-2-25-4709</inkml:trace>
  <inkml:trace contextRef="#ctx0" brushRef="#br2" timeOffset="60648.46">8059 10154 8872,'26'-54'2210,"-26"28"-673,0 26 802,0 0-225,0-27-865,0 27-705,0 0-287,0 27-161,0-1-32,-26 1-32,-1 52 224,0 1-160,1 53 64,-26-28 129,25 29-97,-28-29-64,31-26-96,24 1-32,0-27 32,-26-26 32,26-1-160,0 0-641,0-26-1473,0 0-1634,0 0-8615</inkml:trace>
  <inkml:trace contextRef="#ctx0" brushRef="#br2" timeOffset="60922.48">7608 10471 9256,'0'28'4356,"0"-3"-4420,0 2 64,0 26 321,0 1 768,0 26 160,0-2-352,27 2-129,-1-1-63,1-26-417,-2 1 161,29-29 191,-26 3 65,22-28-96,5 0-65,-2 0-127,26-53-257,-26 25 64,26 2-224,-26-27 160,-25 53-608,-4-27-930,-24 27-2113,0 0-5574</inkml:trace>
  <inkml:trace contextRef="#ctx0" brushRef="#br2" timeOffset="61939.54">8401 9888 5092,'-24'0'2274,"24"0"-832,0 0 1312,0 0-223,0 0-513,0 0-609,24 0-352,4 0 160,-1 0-352,26 0-256,-27 0-353,27-25-192,0 25-64,-27 0-96,27 0-737,-26 0-544,-27 0-673,0 0-1025,0 0-2819</inkml:trace>
  <inkml:trace contextRef="#ctx0" brushRef="#br2" timeOffset="62074.55">8509 9995 3843,'-26'52'9417,"26"-52"-8969,26 27 33,0-27 576,27 0 512,0 0-736,26-27-769,-26 27-768,-1-25-2019,-25 25-3779</inkml:trace>
  <inkml:trace contextRef="#ctx0" brushRef="#br2" timeOffset="62292.56">9276 9650 13548,'27'0'2819,"-27"0"-2595,-27 0 577,27 53 1089,0-28-289,0 30-576,0 25-672,-27-1-161,54 26-128,-27-25-160,27-27-289,-1 1-608,-26-2-1281,26-26-2979</inkml:trace>
  <inkml:trace contextRef="#ctx0" brushRef="#br0" timeOffset="69052.95">4829 14128 15790,'0'0'673,"0"0"-481,0 0 1410,26 0-225,-26 0-544,26 0-289,28 0-191,-26 0-1,22 0-192,-23 0-96,28 0-64,-29 0-384,26 0-993,-25 0-1282,-27 27-992,0-27-3332</inkml:trace>
  <inkml:trace contextRef="#ctx0" brushRef="#br0" timeOffset="69188.95">4855 14340 11691,'0'27'993,"0"0"-769,26-27 897,28 0 929,0 0-609,-3 0-864,4-27-673,-3 27-385,-26-27-1377,1 27-5316</inkml:trace>
  <inkml:trace contextRef="#ctx0" brushRef="#br0" timeOffset="70134.01">6549 13890 10794,'-26'-52'2402,"26"52"-1409,-27-27 416,2 27-31,-2-28-418,0 28-575,1 0-161,-1 0-320,2 0 32,-29 28 0,0-1 0,30 25 0,-30 1-96,26-26 256,-22 51-256,23-24 192,27 26 0,0 25-32,0-25 0,27 0 96,23-28-192,5 1 128,24 1 32,1-2 0,-2-26-64,28-26 32,-25 27 32,24-54 0,-54 1 64,30-26 0,-29-2 32,2 1 225,-28-26-65,-26-1 96,0 0-63,-26 2-161,-1-2-160,-25 0-32,-1 28-96,-53-28 0,25 53-96,2-25-97,1 52 225,-2 0-160,1 0-32,26 27 96,25 25 160,4 1-321,24-26 353,24 25 257,30 1-33,0 0 96,24-26-256,1 0 289,1-2-97,-1-25 0,-25 28-96,-3-28-96,4-28-96,-29 28-128,1-25-544,-2 25-1026,-25-27-1473,0 0-3523</inkml:trace>
  <inkml:trace contextRef="#ctx0" brushRef="#br0" timeOffset="70415.02">7292 13679 14862,'-53'-28'608,"53"28"-223,0 0 1376,26-27-351,1 27-418,25 0-95,1-25-512,26 25-33,-26-28-224,-1 28-32,-25 0-480,0 0-1154,-1 0-2594,-26 0-3811</inkml:trace>
  <inkml:trace contextRef="#ctx0" brushRef="#br0" timeOffset="70588.03">7449 13624 13324,'0'55'320,"0"-30"289,0 2 1729,0 25-96,27 3-1313,-27-3-769,0 1-128,0 0 32,0-1-256,0 2-833,0-28-961,27 28-1153,-1-29-6726</inkml:trace>
  <inkml:trace contextRef="#ctx0" brushRef="#br0" timeOffset="70870.05">7740 14022 14349,'0'26'2338,"0"1"-2434,27 0 1185,1-1 641,-2 1-577,25 25-737,4-24-352,-3 24 33,28-24-65,-28-3 0,1 2-193,0 0-127,-25-27-352,-4 0-289,3 0-705,-27 0-576,0 0-1505</inkml:trace>
  <inkml:trace contextRef="#ctx0" brushRef="#br0" timeOffset="71093.06">8217 13996 13516,'-26'26'160,"-1"0"545,0 1 1633,1 0-544,-26 26-769,25 27-320,-26 0-33,27-1-351,-27 1-225,53-28-192,0 1-321,0-26-512,0-2-608,27 2-929,25-27-3748</inkml:trace>
  <inkml:trace contextRef="#ctx0" brushRef="#br0" timeOffset="71282.07">8693 14474 20083,'0'25'-33,"0"-25"162,0 0 287,0 0-928,0 0-3364</inkml:trace>
  <inkml:trace contextRef="#ctx0" brushRef="#br0" timeOffset="73105.18">21981 5438 10057,'0'-27'2691,"0"0"-1763,0 27 386,0-25 255,0 25-192,0 0-704,0 0-321,0 25-223,0-25-1,0 54 96,-28-28 64,28 28-224,0 24-64,-24 2 96,24-1-96,0 28 0,-26 26 0,26-28 64,0 27 65,-28 27-162,28 1 194,0 24-97,0 3 96,0 26 64,0 23-96,0 3 32,28-1 0,-2 1 65,-26 26-1,24-26 0,-24 25 32,28 28-63,-28-28-193,27 3 64,-27 23 0,27-24 64,-27-1 192,26 26 225,-26-27-33,0 1-31,0 27-225,0-53 32,-26 25-320,26-24 160,0-3-64,-27-25 64,27-27-352,0-26 512,27-26-288,-27-27 0,0 0-224,26-27-961,-26-26-1281,0-26-1698,0-27-9065</inkml:trace>
  <inkml:trace contextRef="#ctx0" brushRef="#br0" timeOffset="78814.5">22643 6735 5445,'-52'0'2498,"52"0"-1473,-27-25 577,27 25 255,0 0 97,0 0 128,0 0-256,0 0-449,27 0-256,25-27-224,1 27-545,0 0-256,26 0-96,-26 0 65,26-25-226,-24 25-191,-5 0-609,-22 0-929,-28 0-1345,-28 0-3523</inkml:trace>
  <inkml:trace contextRef="#ctx0" brushRef="#br0" timeOffset="79080.52">22591 6735 11627,'0'28'2882,"0"-28"-2978,0 27 128,26-1 256,-26 26 289,0 28 224,0-1-321,0 29-159,-26 24-33,-1-28 224,27 3 257,-27-1 0,27-27-225,0 1-159,0-28 319,0-24-63,27 24-321,26-52-32,-1 28-159,2-28-1,24 0-96,2 25-513,-1-25-640,-24 0-865,23 27-1345,-51-27-3651</inkml:trace>
  <inkml:trace contextRef="#ctx0" brushRef="#br0" timeOffset="81163.64">6339 15162 9032,'-27'0'1121,"0"0"-576,27 0 800,-26-27 385,26 27 159,0 0-383,-28 0-417,28 0-96,0 0-128,0 0-129,0 0-383,28 0-321,-2 0 224,53 0 192,28 27-159,-2-27 95,55 0-192,-3 0-192,2 0 32,28 0 0,-29 26 64,26-26-288,-25 27-288,-27 0 31,1-27-544,-1 0 385,-52 0-193,-1 0-160,-24 0-288,-29 0-929,-52 0-2146</inkml:trace>
  <inkml:trace contextRef="#ctx0" brushRef="#br0" timeOffset="83505.77">23595 7080 9545,'-27'0'1377,"27"-26"-833,-24 26 1506,24 0-416,-28-27-385,28 27-64,-27 0-833,-26 0-576,28 27 64,-29 26 96,1 0 0,28 26 0,-2-24 0,27 22 32,0-22-32,0 23 64,52-24-128,-25-28 32,53 26 160,-28-25 128,29-27 0,-2 0-64,1 0 160,-2-27 33,-24 1-161,-2 0 0,1-27 160,-53 0 65,0 1-33,-27-3 289,1 3-257,-26-28-160,-28 28-160,28 0-32,-28 24-64,1 1-128,24 1-64,-23 26 96,51 26-128,-26-26 191,53 55 33,0-30 32,26 27 0,1 3 64,25-28 97,28-2-193,-28 2 32,29-2-32,-27-25-321,-2 28-768,1-28-1633,-1 0-2980</inkml:trace>
  <inkml:trace contextRef="#ctx0" brushRef="#br0" timeOffset="84356.82">24232 7636 9480,'-27'0'1570,"27"0"-161,0 0-256,-26 0-224,26 0-128,-28 27-769,1 0 32,3-1-32,24 1 32,0 0 128,0-2-31,0 28-1,24-53 32,3 27 64,27-27 32,-27 0 1,25 0-97,1-27 96,-26 2 0,-2-3 33,2 3-65,-27-2 128,-27 0 1,2-26-65,-28 53-288,-2-27-224,4 27 64,25 0-865,-2 0-1313,1 27-2883</inkml:trace>
  <inkml:trace contextRef="#ctx0" brushRef="#br0" timeOffset="85222.87">25501 7187 11114,'-26'-52'769,"0"52"512,0-28-352,-28 28-673,2 0-256,-2 28-64,-24-3 64,24 27 0,27-25 96,0 53 0,2-28-32,25 3 64,0-3-128,0 1 96,52 0-96,-25-1 33,51-25 95,4 0 0,23-1 0,-26-26 0,27-26 0,-54-1 32,28 0 64,-54 1 33,27-26 63,-53-2 160,0 1 1,0 1-193,-27-28-64,-25 28-352,-28-3 224,28 3-64,-28 27 321,-25 25-1,50 0 32,-23 25-191,24 2-129,30-2 32,24 30 32,24-28 160,3 25 0,28 1 65,23-26-193,2-2-160,-28 2 128,28-1-224,-28-26-513,2 27-960,-28-27-1282,0 0-3106</inkml:trace>
  <inkml:trace contextRef="#ctx0" brushRef="#br0" timeOffset="85496.89">25979 7610 12043,'0'26'801,"0"-26"-385,0 27 1538,0-27-353,0 27-447,0-1-802,0 28-288,26-54-128,-26 25-160,26 3-801,-26-28-577,26 0-1184,1 0-4838</inkml:trace>
  <inkml:trace contextRef="#ctx0" brushRef="#br0" timeOffset="85691.9">26376 7531 16431,'-28'0'1858,"28"0"-1986,0 0 288,0 0-128,28 27-160,-28-27-1025,27 0-2787,-3 0-7623</inkml:trace>
  <inkml:trace contextRef="#ctx0" brushRef="#br0" timeOffset="85828.9">26587 7531 11050,'0'27'3715,"26"-27"-3715,-26 0 97,0 0-129,27 0-993,-27 0-2275</inkml:trace>
  <inkml:trace contextRef="#ctx0" brushRef="#br0" timeOffset="85965.91">26772 7531 2690,'-27'0'10570,"27"0"-9769,0 0 993,0 0-513,0 0-577,0 0-1024,0 0-1762,27 0-4676</inkml:trace>
  <inkml:trace contextRef="#ctx0" brushRef="#br0" timeOffset="86650.95">27512 7267 8648,'27'-55'1313,"-27"30"288,-27-2 930,3 2-1474,-4-3-352,1 28-161,-26 0-352,1 53-96,-1-26-96,1 25 0,25 28 32,0-28-64,27 28 32,0 0-128,27-1-128,25-26 192,1 0 32,26 1-32,1-29 128,-1-25 32,-25 0 32,25 0 0,1-25 128,-28-29 193,-25 28-33,-1-28 161,-26-24-353,0 24 160,-26-24-352,-28 23 97,2 3-1,-29 0 64,4 24-192,-2 28 0,-2 0-32,29 28-96,-2-1 64,28-2 32,26 27 64,53-24 224,-26 24 0,51-25-224,-23-1 32,24 1-192,-2 0-833,4-1-1377,-29 0-3940</inkml:trace>
  <inkml:trace contextRef="#ctx0" brushRef="#br0" timeOffset="86989.97">28123 7636 9577,'0'80'1057,"0"-26"-609,0-29 1121,0 3 97,0-3-32,0 2-353,0-27-609,0 0 642,0 0-289,0-27-609,0 27-224,0-53-96,26 28-288,1-2-128,-2 0-225,2 1 65,0 26 31,-27 0 257,26 0 320,-26 26 129,0 1 127,0 0 64,0-2-159,0 28-129,27-26-192,-27 1-192,25-28-865,-25 25-1602,27-25-4131</inkml:trace>
  <inkml:trace contextRef="#ctx0" brushRef="#br0" timeOffset="87603.01">28492 6895 12619,'-27'-27'641,"27"27"288,0-26 640,0 26-383,27 0-706,0 0-288,-1 0-192,26 0 0,2 0 0,0 0-64,-2 0 0,-25 26 0,0-26-64,-1 0 0,-26 27 64,26 0 128,-26-1 32,0 53 0,0-26 0,0 54-64,-26 0-32,26-2-32,-26 0-96,26 1-32,-27 0-64,0-27-33,27 1 161,-28 0 96,28-53 224,0 26 545,0-53 32,0 27 352,-24-27-224,24 0-449,-26-27-320,26 27-192,-28 0-224,1-28-769,0 28-1729,-25 0-3684</inkml:trace>
  <inkml:trace contextRef="#ctx0" brushRef="#br2" timeOffset="90970.2">22459 8246 9224,'-27'0'1986,"-1"-26"-993,28 26 192,0 26-672,0-26-129,0 53-96,0-26-96,0 27-95,28-3-1,25 2 0,26 1 96,0-28 64,27 1 64,26-27-31,26 0 31,28 0-224,0 0-32,26-27-96,25 27-128,3-26-32,-3 26-32,-26-26-129,2 26-512,-54 0-1473,-27 0 448,-53 0 1634,26 0 96,-50 0-673,-5 0 449,-22 26 864,-1-26 577,-27 26-128,27 1-320,-1 26-161,-26-26-63,0 25-97,0 1-96,26-26-96,-26 25 96,0-25 1,0-27 351,0 26 97,0-26 127,0 0 450,0 0-706,0-26-384,0-1-128,26 2-32,-26-2 0,0-26 64,27 26 64,0-25-96,-1 25-96,0 1 96,0-1 0,1 27 64,26-27-32,-1 27 0,3 0 0,22 0 96,-22 0-160,24 0 32,1 0-288,25 0 608,0 0-256,1 0-128,27 27 128,-1-27-128,0 27 64,3-1 0,-30-26 0,27 27 0,-27-27 32,1 25 0,-1-25 0,-24 0-32,25 0 97,-28-25-33,29 25-32,-28-27 32,-25 27-32,-3-26 64,4-1-96,-2 27-32,-28-27 64,29 27-64,-1-26 64,-28 26-96,2 0 32,0-26-577,-27 26-192,26-28-95,-26 3 191,0 25 32,-26-28-640,-1 3 0,0 25-609,-51-26-7527</inkml:trace>
  <inkml:trace contextRef="#ctx0" brushRef="#br2" timeOffset="91950.25">24735 9464 9192,'26'-53'1570,"-26"28"63,-26-2-127,-2 0-417,-26 1-513,30 26-480,-30 0-128,0 0-32,2 26-64,26 1 96,-28 0-32,29 51-32,-2-24 64,1 24 32,26 4 0,26-32 32,26 32-32,2-29-32,24-28 128,2 2 0,26 0 96,-25-27 161,24 0 191,-26-27 33,-26 0-97,26-25-192,-52-1-31,-1 26 127,-26-51-320,-26 24 64,-28-26-32,-24 0-192,-1 27 0,-28 1 0,29 25 32,-28 27-32,52 0 32,0 27-64,2 0 64,52 25 192,27 1 160,-2 0-96,55-27 64,-1 28-127,2-28 63,25 2-160,-28-28 128,2 0-224,-28 25-865,28-25-1601,-28-25-2563</inkml:trace>
  <inkml:trace contextRef="#ctx0" brushRef="#br2" timeOffset="92161.27">25423 9227 15182,'0'0'929,"26"0"-385,0 0 1090,27 0-577,0 0-160,-1-27-321,2 27-320,-2 0-191,-26 0-290,1 27-1120,-27-27-1442,0 0-992,-27 0-3748</inkml:trace>
  <inkml:trace contextRef="#ctx0" brushRef="#br2" timeOffset="92290.27">25607 9227 10473,'0'52'2018,"26"-25"-640,-26-1 479,27 28-127,0-29-513,-1 28-929,-26 1 97,26-2-577,-26-26-2050,0 28-4677</inkml:trace>
  <inkml:trace contextRef="#ctx0" brushRef="#br2" timeOffset="94750.41">23489 10631 8167,'0'79'641,"0"1"-577,0-28-352,0 28-97,0 0-95,-26 0 800,26-27 993,0-1 225,0-25-289,0-1-256,0-26-192,0 0 864,0-26-768,0-1-320,0-25-33,0-1-191,26-27-161,-26 26-160,27 2-96,1-2-64,-4 28-129,3-27 161,27 53 0,-27 0 0,0 0 96,-2 0 32,2 27 64,-1 25 32,-26-24 129,0 24 31,0 1-160,0 0-32,0 1-224,0-29 192,0 28-288,0-26-961,27 0-961,-27-27-3203</inkml:trace>
  <inkml:trace contextRef="#ctx0" brushRef="#br2" timeOffset="95161.43">24045 10975 13100,'0'0'993,"0"0"32,0 0 833,0 0-129,0 0-800,27 0-513,1 0-31,23 0-289,3 0-32,-27 0 64,25 0-256,-25 0 64,26 0-545,-28 0-480,-25 0-192,0 0-449,0 0-1889,0 0-6278</inkml:trace>
  <inkml:trace contextRef="#ctx0" brushRef="#br2" timeOffset="95348.45">24232 10816 4868,'0'0'4869,"0"0"-4069,0 0 290,24 26 639,-24 2-320,0-2-448,0 0-416,0 27-321,0 0-160,0 1-64,0-1-128,28-1-416,-1-25-706,-27-1-832,26 1-1697</inkml:trace>
  <inkml:trace contextRef="#ctx0" brushRef="#br2" timeOffset="95580.46">24735 10683 12299,'0'55'1153,"0"-3"-672,0 0 896,0 2 96,-28-2-640,28 2-609,0 26-160,0-27-256,0-1-641,0-25-576,0-1-1281,0 1-6343</inkml:trace>
  <inkml:trace contextRef="#ctx0" brushRef="#br2" timeOffset="95946.48">23199 10604 10473,'-52'-26'1986,"25"26"-1505,-28 0-129,29 0 64,2 53 545,-3-26-384,-1 53-1,28-28 161,0 28-384,28 25-289,-1-26-64,-3 2-577,30-2-928,25 1-321,1-28-1089,25 1-3491</inkml:trace>
  <inkml:trace contextRef="#ctx0" brushRef="#br2" timeOffset="96497.51">24945 10578 12844,'0'0'1954,"0"0"-1698,0 0 0,27 0 128,-27 26-31,27 1 159,-1 25 97,26 3-65,-25 23 65,26-24-161,-25 24-159,-4 2-1,3-26 64,-27 24-256,0-24 32,-27-1 33,3-26-1,-4 25-288,2-26-289,-1-26-704,0 27-512,27-27-1026,0-27-2594</inkml:trace>
  <inkml:trace contextRef="#ctx0" brushRef="#br2" timeOffset="96727.53">25607 10948 13100,'-26'-26'2146,"26"26"-1858,0 0 481,26 26 961,-26 1-289,26 0-352,28 25-320,-28-24-577,26-3-64,3 3-96,-2-3-96,-1 2-416,-25-27-1282,0 27-1665,-1-27-2211</inkml:trace>
  <inkml:trace contextRef="#ctx0" brushRef="#br2" timeOffset="96908.54">25925 10948 14541,'-28'27'321,"4"0"-33,-2-1 1089,-29 0 97,28 27-674,1-25-575,0 24-225,0-25-257,26 26-479,0-26-1026,0-27-833,26 25-3618</inkml:trace>
  <inkml:trace contextRef="#ctx0" brushRef="#br2" timeOffset="97123.55">26348 10658 15919,'-53'52'384,"53"1"225,-26 0 1152,0 27-255,26-28-770,0 28-479,0-1-193,0 1-32,0 0-449,26-28-800,0 1-1890,0-26-4164</inkml:trace>
  <inkml:trace contextRef="#ctx0" brushRef="#br2" timeOffset="97815.59">23835 11982 14669,'0'53'161,"0"-1"-193,0 3 96,0-3-161,0 28-127,0-54 256,25 1 64,2 0 385,-1-27 416,1 0-161,0-27-383,-27 0-225,25-27-32,-25 28 0,27-27-32,-27 0-96,26 26-128,1 2-160,-27-2 224,28 27-129,-28 0 33,24 27 160,-24-2 64,0 30-32,0-30 32,0 28-32,0-27 32,27 2 0,-27-2 64,28-26 96,-2 0 193,1 0-193,-3-26-128,4-2-32,-1 2 32,-1 0-64,1 26-32,-2-27 256,-25 27 33,27 0-33,-27 27-64,0-27 64,0 52-64,0-24-128,0-2-32,0 28-160,0-29-641,27 28-608,-1-26-705,26 0-2146</inkml:trace>
  <inkml:trace contextRef="#ctx0" brushRef="#br2" timeOffset="98161.61">24867 12274 8359,'26'-80'6503,"-26"53"-5543,0 27-799,-26 0 351,-28 0 33,29 27-449,-28-1-224,25 28 192,1-28-32,0 28 0,27-1-32,0-28 32,27 2 64,28-27 32,-29 0 0,26 0-32,-25-27 0,26 2-96,-26-3 128,-27 3 33,25-2-97,-25-26 96,-25 53-160,25-28 0,0 28 0,0 0 64,0 28 256,0-28 32,0 53 1,0-26-193,0 26-32,25-28-96,2 2-160,0 0-609,26-1-448,-28 1-544,29-27-738,-28 0-1697</inkml:trace>
  <inkml:trace contextRef="#ctx0" brushRef="#br2" timeOffset="98377.62">25263 11743 6085,'-27'0'10122,"27"27"-9802,-27 26 129,27 0 768,-24 26-256,24-26-321,0 26-351,0 1-257,24-1 32,-24-25-225,27 0-447,0-1-769,1-1-769,-2-25-1025,-26-27-6278</inkml:trace>
  <inkml:trace contextRef="#ctx0" brushRef="#br2" timeOffset="98531.63">25077 12246 12139,'-52'-26'3075,"52"0"-2242,0 26 192,0 0 128,27 0-737,25-27-192,1 27-288,-1 0 32,30 0-32,-32 0-929,5 0-1249,-2 0-2755</inkml:trace>
  <inkml:trace contextRef="#ctx0" brushRef="#br2" timeOffset="98782.65">25528 12246 12940,'0'54'1185,"0"0"-1153,0-29-96,0 3 96,0 24 32,27-52 128,-1 27 96,-26-27 865,26 0 97,-26 0-674,0-27-255,0 0 255,0-26-160,0 28-127,0-29-193,0 28-32,0-28-160,0 28 32,26-1-128,1 2-1,0 25-383,-1 0-962,0 0-448,-26 25-672,26 2-1122,-26-1-2401</inkml:trace>
  <inkml:trace contextRef="#ctx0" brushRef="#br2" timeOffset="98931.65">25847 12407 5765,'26'25'3267,"-26"-25"-1665,0 27 832,0-27-704,0 0-1026,24 27-608,-24-27-224,28 0-224,-1 0-833,-27 0-3428</inkml:trace>
  <inkml:trace contextRef="#ctx0" brushRef="#br2" timeOffset="99063.66">25925 12062 14958,'0'-27'1249,"0"27"-1185,0 0-192,0 0-1153,27 0-1154,0 27-6982</inkml:trace>
  <inkml:trace contextRef="#ctx0" brushRef="#br2" timeOffset="99221.67">26163 12300 11755,'26'54'3043,"1"-29"-1730,-27 3 769,27 24-929,-1-25-961,26-1-448,-25-26-929,1 27-993,23-27-1154,-25 0-6084</inkml:trace>
  <inkml:trace contextRef="#ctx0" brushRef="#br2" timeOffset="99366.68">26481 12300 11306,'-54'79'2499,"30"-51"-1346,-31 51 929,2-26-1121,1 26-1282,-2-26-2626,28 0-10313</inkml:trace>
  <inkml:trace contextRef="#ctx0" brushRef="#br0" timeOffset="104261.96">29631 6895 10666,'-27'-27'1281,"0"1"-32,27 26-32,27 0-192,0-26-192,-1 26 64,0 0-353,0 0-159,29 0-257,-4 0-32,3 0-96,0 0-449,-29-26-800,2 26-480,-1 0-642,-26 0-3426</inkml:trace>
  <inkml:trace contextRef="#ctx0" brushRef="#br0" timeOffset="104837.99">29551 6868 10826,'0'54'1633,"26"-28"-1184,1 1-97,0 0 32,-27 25-127,0 29-65,26-29-64,-26 28-64,0-1 192,0 26 257,0-25 63,0-1 1,0 1-161,-26 0-127,26 25-97,-27 2 256,27-2-31,-27 2-257,27 25-64,0-27 32,0 28 32,-26-26 96,26-2 641,0 27-320,0 2-321,0-2-32,-26 0-192,26 0 128,26 0-32,-26 1-31,0 0 159,0-27 96,0 26-128,0 0 1,0 1-161,0-1 96,0 1-64,0-27-64,-26 0 64,26 0-64,0 0 32,-26 1 0,26-28-32,0 1 0,0-2 64,0-24-64,26-2 32,-26 1-64,0 0 64,0 1 32,26-28 33,-26 28-65,0-29 0,26 2-32,1-1 64,-27-26 128,27 27-96,-1-27 32,0 0 0,27 0-127,-25 0-66,23 0-63,3 0-192,-27 0-320,52 0-97,-26 0-512,-1-27-865,28 27-1025,-53-26-2370</inkml:trace>
  <inkml:trace contextRef="#ctx0" brushRef="#br0" timeOffset="105522.03">30239 7107 6470,'-52'-27'3651,"52"1"-2178,-27 26 706,0 0-418,27 0-608,0 26-256,27 1 224,28 1-256,-5 24-160,32-27-161,-4 30-223,28-3-225,-26-25 0,-2 26-96,-24-26-192,-2-2-930,1-25-767,-25 27-898,-28-27-864,0-27-3204</inkml:trace>
  <inkml:trace contextRef="#ctx0" brushRef="#br0" timeOffset="105708.04">30743 7002 14125,'-27'52'320,"0"-26"289,1 29 1313,-26-3-641,-2 0-673,1 28-415,1-28-193,25 3-97,1-3-383,26-26-1122,0 1-1248,26 0-3556</inkml:trace>
  <inkml:trace contextRef="#ctx0" brushRef="#br0" timeOffset="105998.06">31272 7426 13580,'-27'0'161,"1"0"-226,-1 0 770,0 25 160,27 2-64,-25-1-289,25 1-95,25-27 159,2 27 33,0-1-97,-1-26-95,28 0-1,-29 0 64,28-26 129,-25 26 32,-28-27-385,-28 0-320,2 1-64,-26-1-32,-2 27-705,-26 0-1185,28 0-1506,-1 0-4868</inkml:trace>
  <inkml:trace contextRef="#ctx0" brushRef="#br0" timeOffset="106682.1">30320 8140 11370,'-28'-26'1378,"1"-1"-418,27 27 994,0-25-352,-26 25-353,26 0-288,26 0-705,1 25 97,28 2 255,-3-1-159,1 1-1,26 0-160,-26 25-192,-1 1-32,1-26-64,26 27 32,-26-28-224,2-1-416,-31 3-385,3-28-641,-27 0-800,0 0-1154,0-28-8039</inkml:trace>
  <inkml:trace contextRef="#ctx0" brushRef="#br0" timeOffset="106869.11">30876 8062 13516,'-28'0'1153,"1"25"-960,1 2 1152,-26-1-96,-2 28-480,1-2-353,1 1-192,-1 0-160,-26 1 33,52-1-290,27-28-832,0 3-1153,54-2-736,-2-26-6119</inkml:trace>
  <inkml:trace contextRef="#ctx0" brushRef="#br0" timeOffset="107064.12">31245 8352 17520,'0'0'416,"-26"28"-319,26-28 1376,-27 26-640,27-1-641,0 28 0,0-25-352,0 24-545,0-25-1184,27 0-2692</inkml:trace>
  <inkml:trace contextRef="#ctx0" brushRef="#br0" timeOffset="107765.16">30663 9279 15598,'0'0'1602,"0"0"-769,0 0 288,0 0-641,0 0-672,0 0-673,0 27-833,0-27-640,26 26-1569</inkml:trace>
  <inkml:trace contextRef="#ctx0" brushRef="#br0" timeOffset="107905.17">30716 9624 11627,'0'26'896,"0"-26"-768,0 0-1088,27 0-3493</inkml:trace>
  <inkml:trace contextRef="#ctx0" brushRef="#br0" timeOffset="108038.18">30743 9863 16976,'-27'25'-225,"27"-25"-95,0 27 0,0-27-2018,0 0-6887</inkml:trace>
  <inkml:trace contextRef="#ctx0" brushRef="#br0" timeOffset="108181.18">30795 10127 17040,'-27'27'800,"27"-27"-928,0 0 513,0 0-642,27 26-2465,-27-26-4517</inkml:trace>
  <inkml:trace contextRef="#ctx0" brushRef="#br0" timeOffset="108301.19">30848 10260 19538,'-27'26'32,"27"0"64,0-26 449,0 0-545,27 0-2691,-27 0-11050</inkml:trace>
  <inkml:trace contextRef="#ctx0" brushRef="#br0" timeOffset="108695.21">30371 11028 13933,'0'26'1121,"28"2"-865,-2-3 545,1 28 1057,25 1-65,1-28-512,26 28-992,1-29-65,-28 2-224,28 26-160,-28-26-1250,3-1-1504,-29-26-2435</inkml:trace>
  <inkml:trace contextRef="#ctx0" brushRef="#br0" timeOffset="108867.22">30848 11107 15919,'-27'0'1153,"27"28"-1089,-26 24 480,-26-25 513,25 26-288,-26 26-481,1-26-288,25 0-192,27 1-705,-27-29-1505,27 2-2018</inkml:trace>
  <inkml:trace contextRef="#ctx0" brushRef="#br0" timeOffset="109178.24">31140 11399 18577,'25'0'64,"-25"27"-128,-25-27 64,-2 26 64,27 0-32,-26 2-64,-1-3 64,27 2 64,0-1 193,0-26 63,27 0-160,-1-26-160,1-1-32,-2 27-32,2-25-32,0-3 0,-1 2 64,1 0 160,0 26 0,-2 0 96,2 26 1,-27-26-1,0 54-256,26-29-96,-26 2-897,28 26-1313,-28-26-1250,27 25-7558</inkml:trace>
  <inkml:trace contextRef="#ctx0" brushRef="#br0" timeOffset="110195.3">31643 7239 6342,'0'-27'4932,"0"27"-5188,0 0 224,26 0 288,1 0 161,-2 0 351,2-25 1,26 25-289,-26 0 193,25 0 0,1 0-353,-25 0-160,23 0-96,-24 0-64,1 0-32,-2 0-32,-26 0-32,24 25 64,-24 2 32,0 1 96,0-1-32,28-2 64,-28 27 129,0 3-33,27-3-64,-27 28-32,0-2-32,0 2 0,0-1 0,0 1-96,0 27 96,0 25 33,0-26-65,27 26 32,-27-25-64,0 25 256,-27 0 1410,27 0-930,-27 1-608,27 26 33,0-27 31,0 27-64,27-27 160,-27 26-128,0 2-63,27-26 31,-1 24-64,0 1-96,0 1 96,-26-28-32,0 27 64,0-27 160,0-26-31,0 26 31,-26-25-32,0-2-64,26-25-96,0-1-96,0-26 32,-26 27 33,26-26-33,-27-29 32,27 2-64,-27-1 128,27 1 96,-28-27 160,28 0-159,-24 0-65,-2 0-32,-29-27-96,28 27-64,-25-26 32,-1-1-96,-26 27-225,26-25-704,-26 25-704,-1 0-1795,2 0-1536</inkml:trace>
  <inkml:trace contextRef="#ctx0" brushRef="#br0" timeOffset="113318.48">30611 12910 13132,'0'26'3459,"0"-26"-2818,25 0-1,-25 27 289,53-2-384,1 2-65,24 1-127,1-3-257,-24 2-32,22 0-128,-49-2-225,-1-25-928,26 28-929,-1-28-1537,1 0-6631</inkml:trace>
  <inkml:trace contextRef="#ctx0" brushRef="#br0" timeOffset="113476.49">31272 12803 12555,'-80'-25'3748,"28"25"-2851,-28 52 224,1 28 224,-26 25-320,24-25-865,2 0-961,52-1-1729,1-26-1922,-1 0-8040</inkml:trace>
  <inkml:trace contextRef="#ctx0" brushRef="#br0" timeOffset="114508.55">24920 13360 8744,'-27'-26'5733,"1"-1"-4996,-1 27-321,0-27-320,2 27-224,-28 27 32,25 0 32,-26 25 32,2 28 96,26 0 128,-1-2 97,27 2-193,0-1-32,27 1-64,-1-27 192,53 1 64,-24-28 129,50-26 287,-25 0-159,25-26-257,-26-1-128,2-26-64,-30 1 0,-24-28-96,1 26-192,-56-26 32,1 27-385,-24 1-160,-30-1 289,2 26 320,-26 27 288,25 0 128,-25 0 225,50 27 127,4 26 193,23-26-96,28 26-257,28-1-351,23 1 255,30-26-320,-2 0 192,26-2-192,27-25-480,-24 0-1250,-2-25-1409,-28-2-3555</inkml:trace>
  <inkml:trace contextRef="#ctx0" brushRef="#br0" timeOffset="114659.55">25423 13254 18033,'26'0'672,"0"0"-319,0 0 511,28 0-511,24 0-289,-24 0-449,-2 0-928,-26 26-993,1-26-2595</inkml:trace>
  <inkml:trace contextRef="#ctx0" brushRef="#br0" timeOffset="114803.56">25660 13254 15598,'-53'53'1794,"27"-26"-1474,26 25 897,0-24-256,0 24-512,0 1-417,26-1-513,0 1-672,1-26-640,26 26-1346,-1-53-6535</inkml:trace>
  <inkml:trace contextRef="#ctx0" brushRef="#br0" timeOffset="114990.57">25952 13519 14862,'-27'0'1697,"54"0"-672,0 27 1185,-1-2-416,26 3-673,2-3-705,24 2-287,2 1-162,-1-28 1,-24 25-192,-5-25-673,5 0-1345,-55 0-1601,27 0-5414</inkml:trace>
  <inkml:trace contextRef="#ctx0" brushRef="#br0" timeOffset="115142.58">26376 13439 14765,'-55'27'2531,"29"-1"-2179,-26 1 1602,25 25 32,-26 28-609,1-27-800,-2 1-769,2 26-994,26-28-1536,-1 1-2147</inkml:trace>
  <inkml:trace contextRef="#ctx0" brushRef="#br0" timeOffset="115352.59">21797 13519 9577</inkml:trace>
  <inkml:trace contextRef="#ctx0" brushRef="#br0" timeOffset="116346.65">23835 13679 15470,'52'0'1506,"-26"0"-1474,1 25 512,0-25 1,-27 27-225,0 25-160,0 3-128,-27-3 64,0 1-128,-26 26 64,1-26-64,-1 0 32,-26-26 0,-2 25 0,2-24 96,-26-3 32,-27 2-64,0 1-64,-27-28-96,-1 0 0,1 0-32,-1 0-64,-24 0 128,26-28 64,26 1-32,-28-26 96,28 28 96,-27-29 96,27 1-224,-1 0-32,27 1 0,1-28 32,-2 28 161,29-28-129,-1-27 32,26 27-128,-2 1-32,3 1 96,25-2-64,-26 26-161,53-24-319,-25-2 128,25 1 191,0-1 161,25 0 257,2 0 95,26 1 64,-1-1-192,3 27 1,-2-26-33,-29 26-96,31 26-96,-29-26-32,-26 28 64,27 25 0,-27-27 64,0 27 32,-27-27-96,1 27 32,-1 0 128,-25 0-128,-1 0 32,-2 27 96,-24 0 257,1-27-193,-2 25 64,28-25-64,-2 28-31,28-28-65,-26 0-64,25-28 0,0 28-32,-1 0-64,28-25 32,0 25-545,0 0-480,0-27-384,0 27 0,0-27 95,28 27-575,-28-26-1859</inkml:trace>
  <inkml:trace contextRef="#ctx0" brushRef="#br0" timeOffset="116628.67">20552 11955 8968,'27'-27'2114,"-27"27"-480,0 0-257,-27 0-1089,-26 27 161,-26 0-161,-1 26-64,1-1 353,-2 3-1,2 23-95,26-24 63,1-28-31,25 28-65,1-1-96,26-28-63,0 29 95,53-1-256,-26-26 96,51 25-160,-23-26 0,22 1-320,5-27-897,-30 27-1249,1-27-4901</inkml:trace>
  <inkml:trace contextRef="#ctx0" brushRef="#br0" timeOffset="123438.06">5651 13439 160,'0'-25'512,"24"25"321,-24-28 672,0 28 866,0 0-321,0 0-257,0 0-351,0 0-353,0-26-225,0 26-319,0 0-417,0 26 64,0-26 0,0 28 65,0-28 95,0 52-64,0-26 97,28 28-129,-28-1-128,0 27-32,0-1-32,0 26 0,0-25 0,0 25 0,-28-25-32,28 27-32,0-2 32,0-25 0,0-1 0,0 28-32,0-29 0,0 2-96,0-1 0,0 2 64,0-29 0,0 2 0,0-1 32,0-1 0,28-25 0,-28-1 0,0 1 32,0-27-32,26 27 32,-26-27-64,0 0 96,27 0 64,-27-27 33,27 27-97,-2 0 32,-25 0 0,27 0-32,-1 0 0,1 0-64,0 0-64,-2 0 96,28 0 32,-26 0 32,28 0 64,-5 0-64,5-27-32,-4 27-64,3 0 128,0 0-95,-2 27 31,-26-27 32,28 0-96,-29 27 32,28-27 64,2 25 0,-4-25 0,3 27-64,-3-27-32,30 0 32,-2 26 64,1-26 481,25 0-129,1 0 65,-1 27-65,3-27-384,24 0 0,-27 0 0,29 0-224,-2 0-160,0 0 160,0 0 31,0 0 33,1-27-64,-1 27 416,0 0-159,-27 0-97,1-26 64,2 26-321,-30 0 578,1 0-449,1 0-33,-27 0-95,-1 0 224,3 0 160,-28-27-192,-27 27 64,0 0-64,24 0 160,-24 0-96,0 0 64,-24 0-256,24 0 32,0 0 128,0 0 0,-27 0 32,27-25 0,0-2 32,0 0 96,-28 1 96,28-1-96,0-25-32,0-1 65,-27-1-129,27 2 64,-26-29-32,26 2 96,0-1-192,0 2 32,0-2 0,0 1 96,0-1-32,0 0-96,0-25 0,26 25 0,-26 0-32,27-26 64,-27 28-224,28-29 96,-28 27-97,0 0 129,0 1 192,0 26-96,0 0 64,0 27-32,-28-27 33,1 53-65,27-27-97,-26 27 33,-26 0-224,25-26 160,0 26-64,-26 0 256,1 0-64,-1 26 0,1-26 64,-2 0 160,-24 0 32,-4 0-192,-23 0 129,26 0-65,-27 0-32,0 0-64,0 0 64,0 0-192,0-26 160,0 26 0,-27-27 0,28 2 0,-27-2 128,0-1-224,0 28 32,-28-25 96,-26 25-64,2 0-128,-2 0 64,2 25 0,-2-25 0,26 28-64,-25-28 0,1 27 0,25-27 0,26 25 192,28-25-128,51 27-32,2-27-801,52 0-3555</inkml:trace>
</inkml:ink>
</file>

<file path=ppt/ink/ink8.xml><?xml version="1.0" encoding="utf-8"?>
<inkml:ink xmlns:inkml="http://www.w3.org/2003/InkML">
  <inkml:definitions>
    <inkml:context xml:id="ctx0">
      <inkml:inkSource xml:id="inkSrc0">
        <inkml:traceFormat>
          <inkml:channel name="X" type="integer" max="32767" units="in"/>
          <inkml:channel name="Y" type="integer" max="25399" units="in"/>
          <inkml:channel name="F" type="integer" max="32767" units="dev"/>
        </inkml:traceFormat>
        <inkml:channelProperties>
          <inkml:channelProperty channel="X" name="resolution" value="4096.38672" units="1/in"/>
          <inkml:channelProperty channel="Y" name="resolution" value="5080.81592" units="1/in"/>
          <inkml:channelProperty channel="F" name="resolution" value="0" units="1/dev"/>
        </inkml:channelProperties>
      </inkml:inkSource>
      <inkml:timestamp xml:id="ts0" timeString="2011-09-30T04:54:47.110"/>
    </inkml:context>
    <inkml:brush xml:id="br0">
      <inkml:brushProperty name="width" value="0.05292" units="cm"/>
      <inkml:brushProperty name="height" value="0.05292" units="cm"/>
      <inkml:brushProperty name="color" value="#0000FF"/>
    </inkml:brush>
    <inkml:brush xml:id="br1">
      <inkml:brushProperty name="width" value="0.05292" units="cm"/>
      <inkml:brushProperty name="height" value="0.05292" units="cm"/>
      <inkml:brushProperty name="color" value="#FF0000"/>
    </inkml:brush>
  </inkml:definitions>
  <inkml:trace contextRef="#ctx0" brushRef="#br0">15715 5147 9288,'0'0'1249,"0"0"-1088,0 0 383,0 0 930,52 0-225,-25 26-256,51-26-225,4 0-159,-5 0-321,4-26-192,-2 26-32,-26 0 32,-1 0-192,2 0-352,-28 0-417,0-27-640,-26 27-513,0 0-609,0 0-2241</inkml:trace>
  <inkml:trace contextRef="#ctx0" brushRef="#br0" timeOffset="33115.9">13810 7955 1153,'0'26'96,"0"-26"-673,0 0 33,0 0 672,0 0 1505,0-26-351,0 26-802,0 0-192,0 0-160,0 0 257,0 0-481,0 0-993,0 0-1250</inkml:trace>
  <inkml:trace contextRef="#ctx0" brushRef="#br0" timeOffset="52551.01">9336 9861 3331,'0'0'864,"0"0"-287,0 0 96,-26 0-33,26 0-223,0 0-385,0 0 0,0 28 128,0-28 416,0 27-127,-27-27-225,27 25-128,-28-25-64,28 27 32,-27 0-64,27 26 192,0-26-31,-24-1 63,24 28-160,0-29-32,-26 28-32,26 1-32,0-2 64,0-26 0,-28 28-32,28-1 32,0 0-32,0-1 32,0 2 192,0 24 193,0-24-193,0 26 128,0-27-64,28 0-192,-28-1 65,26 2 63,-26 24-224,24-24 32,3-1-32,-27 0 96,28-26-64,-1 26 160,-1-27-96,-2 0 225,4 1 95,-1 0-64,26-1-63,-27-26-129,0 0 96,28 0 160,-2-26-63,-26-1-33,28-26-192,-26-1-32,22-24-32,-23 24 32,1-26 32,-1 28 33,-3-28 63,4 2 96,-28-2 0,26 0 1,-26-26-1,0 26 32,-26-25 33,-2-2-193,4 2-32,-31 0 32,28 25 353,-23 0-33,-5 26-191,2 2-33,1 24-64,-2 3-128,2-2-160,-1 27-96,26 0-288,-1-26-289,4 26-512,24 0-385,-26 0-64,26 0-512,0 0-2594</inkml:trace>
  <inkml:trace contextRef="#ctx0" brushRef="#br0" timeOffset="54101.1">9336 8829 960,'-26'-26'3684,"26"26"-1250,-27-27-672,27 27-641,-28 0-320,28 0-193,0 0-384,0 0-95,-27 0-65,27 0-64,0 0-160,-24 0-33,24 27 1,-26-27 64,-2 26 64,1 28 0,27-29 32,-27 28 32,2 1 0,-2-2-32,1 1-64,-1 27-257,27 0-351,-27-27-1,1 26 545,26 1 192,-26-1 0,26 1-64,-26-2 32,26 29 32,-27-2-64,27 2-192,-27 0-481,27-2 129,-28 0 287,4 27 225,-2-25 352,26-2 161,-27 29-33,-1-2 97,28-26-385,-27 26-128,27 0 0,0 2-96,0-2-160,0-26 31,27 26 289,-27-52-32,0 26 0,28 0 65,-1 0 31,-27 0 0,26-26 160,-2-1-32,4 28 97,-28-27-161,27-2-96,0 2-128,-27-1 64,26-26 256,0-1 65,0 2 31,-26-28 96,54 1-159,-28 0-129,1-27-160,-2 0-128,29 0-96,-26 0 160,22-27-32,5 0-1,-28 1 33,23 0 64,5-2 65,-2 3-33,-1-28-32,-25 26 128,26-26 32,-27 27-128,27-28-32,-26 2-64,1 0 64,22-3 32,-23 3 128,28-28 193,-31 27-33,4-1-224,-2-24-64,28 24 32,-29-24 32,2-2 65,-1 0 191,1 1 192,0-1 1,-1-27-193,-26 2-127,0 0-161,0-29-128,0 2 32,-26-28 32,26 2 0,-27 26 352,27-2 289,0 2-289,0 27 33,-27-2-161,27 2 0,-26 0 64,-1-2-63,2 0-161,-2 2-96,0-28-193,1 27-127,-26-26-256,-3 26 415,28-28 129,-23 56 353,22 24 95,1 2 1,-26 26-385,1-1 288,25 27 64,-26-27-352,1 27-256,-2 0-96,26-26-321,-22 26 705,23 0-608,27-27-706,-28 27-1792,28 0-2436</inkml:trace>
  <inkml:trace contextRef="#ctx0" brushRef="#br0" timeOffset="55840.2">8912 7823 6598,'-26'0'128,"26"-27"-64,-27 27-64,27-27 448,0 1 834,0 26-257,0-26 0,0 0 32,0-2-545,0 28-448,0-26 0,0 26-64,-27 0 0,27 0-32,-28 0 0,4 0-32,-2 26 128,26 2-32,-27-2-64,-1 0 0,1 0 0,3 28-96,24-28-513,-28 26 97,2 2 320,26 27 159,-27-30 98,0 30-1,27-29 32,-25 28-32,25-1 64,0 1 0,-27-2-32,27 2-64,0 26 0,0-26 0,-26 0 32,26-2 32,0 2 192,0-1 0,0 26 65,0 3-65,-27-29-288,27 28 320,0-2 321,0 0-289,-27 2 0,27-2 97,-25 2-193,25 0 0,0-2-224,-27 0 32,27 2 64,-26-2-96,26 2 128,0 0-63,0-2-1,0 0 32,0 2 0,0-2 32,0 2-128,0-28 32,0 27-32,-27 0 64,27-26-128,0 26 64,0-27 64,0 1-64,0 27 0,-27-29 32,27 2-32,0 26 0,0-28 0,0 2 0,0 0 0,27-1 0,-27 1 32,0-1 32,27 1-32,-27 0 32,26-2-64,-26 2 0,27 0 0,-2-1 0,-25 1 0,27-1 0,0-25 32,-1 25-32,1 1 128,-2-28 33,29 28-33,-28-27 0,26 1-32,-25 26-32,28-55-32,-5 28 0,-22 1 32,26-28-32,-2 0 32,1 0 0,0 1-32,-1 0 64,30-1-96,-32-26 0,5 0-32,22 26-32,-22-26 64,24-26 0,1 26 0,-28-26 0,28-1 0,-28 0 0,29 1 32,-30-26-32,30-2 32,-29 1-32,1 0 32,1 1 32,-2-2-32,1-26-32,2 0 0,-5 28 0,-22-54 0,26 26-32,-30 1 32,30-26-32,-27-2 0,0 28 32,-2-27 0,2 26 64,-1-26-32,-26 0 0,27 0 129,0 0 95,-27-26 0,25 26-96,-25-27 32,27 1-96,-1-1 129,-26-26-257,27 0 32,0 27 0,-2-28 0,-25 2-64,0-1 64,0 0-64,0-1 64,0 2 128,0 26-224,-25-28 96,25 1 0,-54 0 0,28 1 64,-26 26-64,25-28 32,-26 26 160,1-24-160,-2 26 0,-24-27 32,24 27-32,0-1 64,2 27-32,-28 1 160,1-2 1,-1 29-33,28-29-32,-29 27-96,2 1-64,2-1 32,22 2-96,-24 24 32,-1 1-96,2 0 64,-4 26 64,5 2-96,22 25 0,-23 0-321,51 0-480,-25 0-352,25 25-705,1 2-1025,26-27-3619</inkml:trace>
  <inkml:trace contextRef="#ctx0" brushRef="#br0" timeOffset="57773.31">8938 6657 6213,'-26'-53'3075,"0"53"-1793,26-27-354,-27 27-799,27-26-33,-27 26 32,-1-27-96,28 27 32,-24 0 160,24-27 32,-26 27-64,-1 0 97,27 0-289,-28 0 0,1 0 32,27 27-160,-24 0 128,24-1-32,-28 28 0,2-28 0,-1 26 32,0 2 0,2 26 32,-2-28-64,1 2 64,-1 24 32,0-24 32,2 25 64,-2 1 64,-26-1 0,26 1-128,2 0 0,-2 25-96,1-26 33,-1 27-33,-1 1 32,4-28 32,-3 27-32,-1-27 192,28 28-32,-26-2 0,-25-25-96,23 25 385,1 2-97,1 0-96,-1-2-31,27 0-129,-27 27-64,2-25-32,25 26-32,-27-27 0,27 26 0,-26-26-32,-1 26 64,0-25 0,2 25 32,25 0-32,-27 1 32,1-27-64,26 27 32,0-1-32,-28 0 0,28 1 0,0 26 0,0-27 32,0 1 0,-27-1-32,27 27 0,0-26-64,0 26 192,0 0-160,0-27 64,0 26 0,0-24-32,27-2 64,1 0 64,-28 1-32,26 0 1,1-1-33,-2 2-32,2-2-32,0 0 64,26 0-32,-28 0-32,29-24 64,-28-3-32,29 0 0,-31 1 32,29 0 32,2 0 0,-31-25-128,31-2 128,-29 26-64,1-25 160,-2 25-63,29-25-194,-28 26 97,1-26-64,25-27 0,1 26 96,-1 1-64,-25-28 33,26 28 31,-1-27-96,3-28-33,-2 30 162,-29-30-129,4 2 64,26 0 0,-2-2-32,28 30-32,-27-29-65,26 0 65,-1 2 0,-23-28-288,22 0 608,5 0-288,-4 0 0,2 0 0,-28 0 0,30-28 0,-32 2 96,5 0-224,-4-1 64,30-1 32,-29 3-32,1-29 32,27-26 64,-28 28-64,30-1 64,-32 0 0,5-26-96,-4 26 64,-23-26 32,25 26-32,-1-27 32,-25 1 32,26-1 225,-26 1-289,-2-1 96,2-25-96,26-2 32,-26 1-257,-2 0 482,2-26-225,-1 0-32,2 26 64,-1-26-128,-3-2 32,3 2 0,1 0 96,-2-1-64,1-26 0,-2 27 0,2-1 0,0 0 64,-1-26-32,1 0-96,-27 27 96,27-26-32,-27-2 64,25 26-96,-25-24 224,0-1-192,0 0 160,0 1-32,0-28 32,0 28-192,0-2 64,0 1-32,0-26-64,0 26 193,0 0-194,0-1 194,0-25-1,0 26 0,-25 1-32,-2-1-64,0-1-64,27 1 64,-26 1 0,-28 24-64,29-24 0,-2 26 64,1 0-32,-29 0 64,4-2-64,-3 2 32,2 26 96,-28-26-224,28 25 96,-28 2 32,28-2-64,-28 2-32,28 25 128,-30 0-32,32 2 32,-32-3-32,4 4-32,-2-5 0,1 30-32,-2-1 128,2 0 128,2 26-63,-5 0 31,-23 2-32,26-2-160,-1 1 0,2 26-96,-4-28-128,-23 28-1,53 0 65,-28 0-224,27-26 0,1 26-225,25 0-704,0 26-1058,-1-26-1760</inkml:trace>
  <inkml:trace contextRef="#ctx0" brushRef="#br0" timeOffset="60008.43">8488 5888 9929,'0'0'1089,"0"0"-513,-26 0-640,26 0-96,0 0 224,0 0-32,-27-27 96,27 27 129,-27 0-257,2 27-160,25-27 96,-27 27-1,1-1 33,-1 1 64,0 0-32,2-1 0,-2 28 0,1-2 32,-1 1-32,-1 26 0,28 1 33,-24 0 31,-3-2-64,-1 2 32,28 0-64,-26 26 64,-1-1-32,3 2 128,-4-1-32,1 0-64,27-1 0,-26 28 0,-1-27 192,27 0 64,-27 26-127,27-25-97,-25-2 0,25 29 0,-27-29 160,27 2-160,-26 25 0,26-27 0,-27 28 96,27-27-64,-27 26-64,2-26 32,-2 26-32,1-25-32,26-3 0,-28 31 0,1-30 33,3 27-1,-3 1-32,-1-27 0,2 26 32,-1 1 0,2-28-32,-2 27 32,0-25-32,1 26 0,-1-27 64,2 0 160,25 26-96,-27-26 0,0 27 160,1-28 1,-1 29-97,2-29-128,25 28-128,-27-29 192,0 4-64,27 24 0,-26-26-64,26 0 64,0 26 64,-28-25-32,28 25-96,0-25 32,0 25 0,0-26 0,-24 26 1,24 2 31,0-30-32,0 29 96,0-1 32,0 1 0,24-27-64,-24 27-96,28-1 0,-28-27 0,26 27 0,1-25 0,0 26 0,-2-27 0,2 26 96,-1 1-64,1-29 32,25 4-32,1-3 32,1 27-96,-2-25 64,2-27 64,-3-1-96,4-26 0,-29 0-64,26 1 193,2 24-65,24 1 32,2 1 64,-25-1 96,22 2-128,2-29-64,-24 28 64,23-27-128,-24-1 32,-1 2-64,26-1 96,-26-1-128,-1 1 64,29 1-128,-30-28 0,30 26 32,-29-24 64,28-2 32,-28 27 0,2-28 64,24 3-64,-24-1 96,0-27-96,25 25 0,-26 3-224,26-28 416,-26 0-224,26 0-96,-26 0 96,26-28 0,0 28 32,-26-25-32,2-2 32,23-1 0,-24 3 0,24-28 0,-24 27 0,-2-28-32,28 2 32,-28-2-96,29 1-32,-30 1-129,30-28 129,-29 27 32,1-26 64,26-1 0,-26 28 64,1-29 0,-2 2-32,2-1 0,-3 1 64,4-27 0,-2-1 96,-1-25 65,1 0 31,1 27-64,-2-27-192,1 25-64,-25 0 288,23 2-192,-25 0 32,2-27-64,-1-2 32,-3 28 0,4-26 32,-1 0 1,-1 0-65,1 0 0,-2-28-65,2 26 65,0-24-64,26 26 0,-28-28 96,2 2-32,0 25 64,-1-26 1,-26 26-98,27 1 66,-27-27-66,0 27 130,25-26-194,-25 24 97,0-26 0,-25 2 33,25 26 31,0-27-64,-27-28 128,27 29-256,-26-1 224,26 27-96,-27-27 0,0-1-32,27 2 0,-25-1 0,25 0 0,-27 26-33,27-26 98,-26 1-66,26 24 98,-27-24-97,0-1 32,27 27 128,-25-1 0,-2 1 128,1 0-224,-29-27 0,31 27 96,-3 0-224,-27 24 96,3-24 96,23-1-224,-25 1 224,1 0-64,-2-2-64,-26 2 96,28 0 32,-29-1-32,2 28 0,-26-27-32,0 25 65,-2 2-97,2-1-257,-1 0 417,-27 26-160,28 28 193,-27-28-161,0 26 128,0 28-32,-28-28-96,1 29-192,-1-2 320,28 1-192,-27 26 96,-1 0-64,28 0-64,0 0-32,27 26-192,0 1-737,26-2-769,-1 2-1281,28 0-3459</inkml:trace>
  <inkml:trace contextRef="#ctx0" brushRef="#br1" timeOffset="87898.03">7747 15612 3971,'-27'0'2082,"27"0"-480,0 0 159,0 0-191,0 0 31,-25 0-319,25-27-97,0 27-160,0 0-64,0 0-97,0 0-191,0 0-224,25 0-289,-25 0 192,54-26-32,-1 26-224,-1-27-32,28 0-64,-28 1 97,1 0-129,2 26 64,-3-26-97,-25 26-95,-1 0-128,-26 0-353,0-27 65,0 27-353,-26 0-64,26 0 64,-27 27 225,-1-27 63,4 0-160,24 0-352,-27 0-609,27 0-1825,0-27-3139</inkml:trace>
  <inkml:trace contextRef="#ctx0" brushRef="#br1" timeOffset="88149.04">8119 15268 7943,'0'0'865,"0"0"-385,0 0 705,0 27 737,24-27-609,4 0-832,-1 25-225,-1-25 257,1 27 95,-2-27-352,2 26-159,-27-26-33,0 27 64,0 0-128,-27-1-64,2 0-193,-28 0 65,26 1-96,-1-27-257,28 0-447,-24 0-642,24 0-2274,24 0-3555</inkml:trace>
  <inkml:trace contextRef="#ctx0" brushRef="#br1" timeOffset="88664.07">8488 15320 8648,'0'0'1473,"0"-25"-544,0 25 929,27 0-321,-2-27-800,2 0-289,26 27-159,-1-26 63,3-1-64,-2-1-256,-1 28-32,-25 0-96,0-25-416,-1 25-353,0 0-64,-26 0 0,26 0 96,-26 0-288,0 0-608,0 0-1186,0 0-3683</inkml:trace>
  <inkml:trace contextRef="#ctx0" brushRef="#br1" timeOffset="88936.09">8938 15003 11146,'0'0'160,"0"0"545,26 0 1153,1 0-513,0 0-640,-1 0-321,1 0-160,25 0 32,-25 0 129,-27 0-193,0 0-96,0 26 128,0-26 65,-54 27-257,29-2-64,-28 3-1,26-2-63,-26-1-32,27-25 0,26 28-384,0-1-353,0-27-128,26 0-448,27-27-2051</inkml:trace>
  <inkml:trace contextRef="#ctx0" brushRef="#br1" timeOffset="89276.11">9336 14976 10826,'0'0'1665,"0"0"-896,0 0 769,0 0-33,24 0-736,4 0-577,26-27-96,-2 27-96,1-26-64,0 26-320,-1-26-770,2 0-799,-2 26-802,-26-27-4964</inkml:trace>
  <inkml:trace contextRef="#ctx0" brushRef="#br1" timeOffset="89542.12">9758 14764 6726,'0'0'1025,"-24"0"737,24 0 191,24 0-1152,2 0-384,1-25-353,1 25 0,-1 0 64,25 0 448,-26 0 1,-26 0-257,27 25 161,-27-25 31,0 0-288,-27 27-128,1-27 33,-2 26-1,-23-26-32,23 27-256,-25-27-33,29 0 129,-4 0 96,1 0-64,27 0-1441,27 0-2146,1 0-6950</inkml:trace>
  <inkml:trace contextRef="#ctx0" brushRef="#br1" timeOffset="90016.15">9944 14605 3811,'-26'0'352,"26"0"-1056,0 0 3042,0 0 1378,0 0-1987,0 0-544,0 0 193,-28 0-161,4-25-545,-3 25-63,-28 0-129,5 0-95,-5 0-225,-24-28-32,26 28-128,-26 0-96,26 0-192,26 0-481,-1 0-865,28 0-1793,0 0-2082</inkml:trace>
  <inkml:trace contextRef="#ctx0" brushRef="#br1" timeOffset="90342.17">9574 14445 2914,'-54'0'3107,"2"28"-961,-1-28-96,-2 26-224,5-26-289,-5 28-544,28-28-352,3 25-33,24-25-191,0 28-65,24-28-128,3 25-31,1 2-129,25-27 0,-1 0-128,-25 27-193,26-27-287,-27 0-673,-26 0-1025,26-27-2915</inkml:trace>
  <inkml:trace contextRef="#ctx0" brushRef="#br1" timeOffset="90567.18">9283 14393 2466,'-28'0'7687,"28"0"-7495,0 0 449,28 0 1377,-1 0-513,-1 0-896,53-26-513,-26-1-64,-1 27-32,28-27-256,-28 1-1122,-25 26-1408,28-26-2916</inkml:trace>
  <inkml:trace contextRef="#ctx0" brushRef="#br1" timeOffset="90847.2">9600 14235 5028,'0'0'96,"26"-27"929,0 27 353,1 0-257,0 0-481,1-27-351,-4 27-161,2 0-96,1 0-32,1 0 0,-28 27 0,0-27 128,-28 0 64,28 0-128,-27 27 352,1-27 257,2 26-289,-31-26 161,28 26 32,1-26-449,26 0-128,-26 26 96,26-26-96,0 0-192,0 0-1186,0 0-1312,26 0-4101</inkml:trace>
  <inkml:trace contextRef="#ctx0" brushRef="#br1" timeOffset="91214.22">9758 14076 2274,'0'-27'4260,"-24"27"-3235,-4 0 800,-26 0 33,2 0-320,-28 27-802,2-27-159,24 27-257,2-27-320,-1 0-64,25 0 32,1 0-256,27 0-1057,27 0-353,1-27-32,-1 0-2081</inkml:trace>
  <inkml:trace contextRef="#ctx0" brushRef="#br1" timeOffset="91496.23">9388 13916 7110,'-78'0'321,"23"0"-97,28 0 1057,-23 0 224,50 27-704,-28-27-641,28 28 0,0-3 481,28 2 160,-2-27-417,-2 26-224,31 1-128,-28-27-64,23 27-224,-22-27-288,-1 0-577,0 0-897,-1 0-3043</inkml:trace>
  <inkml:trace contextRef="#ctx0" brushRef="#br1" timeOffset="91836.26">9360 13863 10473,'-24'0'641,"24"0"-641,0 0 833,0 0-193,24 0-383,31 0-193,-2 0 32,-1-26 96,-25 26 64,26-26-224,-1 26-320,-25-27-737,0 27-1666,1 0-3394</inkml:trace>
  <inkml:trace contextRef="#ctx0" brushRef="#br1" timeOffset="92066.27">9626 13652 4548,'0'0'2883,"26"0"-2659,1 0 128,0 0 1186,1 0-257,-4 0-737,2 0-448,1 25-32,28-25 353,-31 27-65,4-27-224,-28 27-64,0-27 0,0 26 0,-28-26-160,-23 27-160,23-27 32,-25 27 128,29-27-417,-31 0-2145,28 0-4389</inkml:trace>
  <inkml:trace contextRef="#ctx0" brushRef="#br1" timeOffset="92421.29">9706 13599 7815,'0'0'1569,"-27"0"-960,27 0 1505,-27 0-609,1 0-768,0 0-353,-27-27-31,0 27 31,1-27 129,-30 1-97,5 0-288,22 26-160,5-26-352,22-2-1,1 28-191,27 0-545,0 0-1121,27-26 800,1 26-672,-2 0-1185</inkml:trace>
  <inkml:trace contextRef="#ctx0" brushRef="#br1" timeOffset="92694.3">9360 13307 9769,'-50'0'640,"-5"0"-640,28 0 1025,3 28 737,-2-3-865,-2-25-609,1 27-224,27-1 289,0-26 31,0 26-128,0-26-192,27 28-32,1-28-96,-28 26-224,26-26-193,-2 26-383,-24 0-322,27-26-95,-27 27-609,28-27-1409</inkml:trace>
  <inkml:trace contextRef="#ctx0" brushRef="#br1" timeOffset="92939.32">9255 13387 2402,'28'0'3427,"-1"0"-1537,-1 0 128,-2-27-96,4 27-609,26 0-929,-28-25-288,26 25-32,-25 0 0,0 0-256,-1-28-1345,0 28-2980</inkml:trace>
  <inkml:trace contextRef="#ctx0" brushRef="#br1" timeOffset="93177.33">9574 13175 6149,'0'-27'-192,"26"27"-416,0 0 608,0-27 736,1 27 513,28 0-736,-5 0-193,-23 0 481,1 0 704,-1 0-480,-27 27-832,0-27 127,-27 27 96,-1-1-416,-25 0-288,1 2-96,-2-3 63,28 2-95,-26-27-1218,52 0-896,-27 0-2371</inkml:trace>
  <inkml:trace contextRef="#ctx0" brushRef="#br1" timeOffset="93480.35">9679 13121 2754,'55'-26'673,"-31"26"512,-24 0 1345,0 0 513,0-26-1569,-24 26-770,-4 0 33,1 0 224,-26-28-160,-26 3-449,26 25-320,-26-27-32,0 27-32,26 0-417,-2 0-960,31 0 672,24-26 545,0 26-544,24 0-1,3 0-961,1 0-1953</inkml:trace>
  <inkml:trace contextRef="#ctx0" brushRef="#br1" timeOffset="93848.37">9150 13041 4484,'54'-25'2370,"-30"-2"-640,-24 1-161,27 26 321,1-27-321,-28 0-351,0 27-226,0-26-255,0 26-513,0-26-224,0 26-480,0 0-385,0 0-384,0 26-128,27-26-737,-27 0-417,26 0 193,-26 0 288</inkml:trace>
  <inkml:trace contextRef="#ctx0" brushRef="#br1" timeOffset="94216.39">9442 12803 1249,'-54'0'5957,"2"28"-4035,26-28-1409,-29 26-449,28-26 192,3 26 32,24-26-224,-26 26 32,26 1 449,0-27 31,26 27-255,-26-1-193,24 1-128,3-2-32,1 3-321,-28-2-95,27 0 0,-27-26-33,26 0-1441,-26 0-3106</inkml:trace>
  <inkml:trace contextRef="#ctx0" brushRef="#br1" timeOffset="94432.4">9310 12831 10986,'0'0'1730,"0"0"-1154,0 0-256,26 0 161,26 0 576,2-28-385,-2 2-575,28 26-161,-28-26-705,1 26-1089,-26-27-1537,1 27-4613</inkml:trace>
  <inkml:trace contextRef="#ctx0" brushRef="#br1" timeOffset="94663.42">9652 12592 5797,'27'-27'1858,"-27"1"-833,27 26 512,1-27-95,-4 27-482,2 0-863,1 0-97,-27 0-97,28 0 97,-28 27 65,-28-27-1,1 26 128,1 1-32,-26-27-32,-2 27-64,28-27-96,0 25-384,0-25-866,-1 27-928,27-27-1089,27 0-224</inkml:trace>
  <inkml:trace contextRef="#ctx0" brushRef="#br1" timeOffset="95312.45">9600 12485 7302,'-26'0'737,"26"27"-449,-27-27 641,0 27 449,1-27 511,0 0-479,0 0-642,-28 0-511,26-27-65,4 27 0,-2-27 64,-29 1 65,28 0-193,3-2-96,24 3-64,-26-2-225,26 27-383,0 0-705,0 0-353,0 0-736,0 27-2275</inkml:trace>
  <inkml:trace contextRef="#ctx0" brushRef="#br1" timeOffset="95579.47">9310 12300 3042,'-82'0'193,"58"0"287,-30 0 321,27 27 832,-25-1 1122,25-26-449,1 27-929,-28-2-608,28 3-288,26-2-257,-26 0-192,26-26-32,26 27-128,0 0-129,1-27-351,26 0-225,-1 0-384,-25 0-1185,28 0-3236</inkml:trace>
  <inkml:trace contextRef="#ctx0" brushRef="#br1" timeOffset="95810.48">9204 12273 8199,'-26'0'96,"52"0"193,-26 0 704,24 0-449,31-26-256,-28 26-127,23-26-33,5 26-32,-28-26-256,-1 26-1634,0-27-4004</inkml:trace>
  <inkml:trace contextRef="#ctx0" brushRef="#br1" timeOffset="96041.5">9388 12115 6021,'0'0'128,"27"-27"833,0 27 288,-1 0-512,26 0-64,-25-25-577,26 25-32,-27 25-256,-26 2-673,0-1-64,-26 1 288,0 0 481,-28-27 160,2 26 192,-1-26-192,26 26-192,-25-26-512,26-26-1282,26 26-1185</inkml:trace>
  <inkml:trace contextRef="#ctx0" brushRef="#br1" timeOffset="96315.51">9494 12063 2081,'-26'0'4421,"0"0"-4293,-1 0 192,-28-28-96,5 28 129,23 0 383,-28-26-223,31 26-257,-30-26-384,27 26-833,27 0-1762</inkml:trace>
  <inkml:trace contextRef="#ctx0" brushRef="#br1" timeOffset="96502.52">9150 11929 1825,'0'0'5349,"0"0"-5060,0 0 479,0 0 417,28-28-1024,22 28-834,5-25-1153,-2 25 193,-29-27-449</inkml:trace>
  <inkml:trace contextRef="#ctx0" brushRef="#br1" timeOffset="97325.57">9336 11637 10473,'0'0'449,"0"0"-1122,24 0-160,-24-26-4708</inkml:trace>
  <inkml:trace contextRef="#ctx0" brushRef="#br1" timeOffset="97499.58">9547 11081 11306,'0'0'256,"0"0"-95,0 0-161,0 0-417,27-26-1409,-27 26-2273</inkml:trace>
  <inkml:trace contextRef="#ctx0" brushRef="#br1" timeOffset="97656.59">9626 10816 2017,'0'-25'7175,"0"-3"-7207,26 2 32,-26 26 128,0-28-160,0 28-1825,-26 0-4902</inkml:trace>
  <inkml:trace contextRef="#ctx0" brushRef="#br1" timeOffset="98428.63">9574 10631 2754,'-27'26'1858,"0"-26"-225,27 0-255,0 0-1218,-26 0-224,26 0-224,0 0 95,26 0 289,-26 0-128,0 0-192,27 0-96,-27 0 320,0 0 0,0 0 160,-27 0 64,27 0 225,-26 0-97,26 0-32,-26 27 193,26-27-353,0 0-192,0 0 0,0 0 32,0 0-32,26 25 128,-26-25 0,26 0 32,-26 0 192,27 0 65,-27-25 95,27 25 129,-27 0-33,-27 0-159,27-27-161,-27 27 96,27 0-191,-26 0-65,0 27 0,0-27-96,26 25 32,0-25-160,0 28 32,26-2-1,0-26 1,0 28 0,1-28 128,0 0 32,-27 0 32,26 0 225,-26 0 127,26-28 65,-26 28-33,0-26-160,-26-2 33,26 3-225,-26 25-96,-1-27-160,0 27-385,1-26 33,26 26 95,-26 26 193,26 1 128,0-27-32,0 25 96,0 3 0,26-2 96,-26-26 64,26 28 129,-26-28 191,27 0 97,0 0-1,-27 0 1,26-28-161,-26 2-192,0-2 1,0 3-129,0-2-32,-26 1-32,26 26-160,-27-27-225,0 27-63,1 0 96,26 27-33,-26-27 1,26 26 288,0-26 0,0 27 0,26-2 0,0 3-1185,1-28-5286</inkml:trace>
  <inkml:trace contextRef="#ctx0" brushRef="#br0" timeOffset="104103.96">2083 10075 512,'0'0'416,"0"0"225,0 0 416,0 0 352,0 26-448,0-26-224,0 26-353,0-26-63,0 28-129,0-3-32,0 28 0,0 1-160,0-28-96,0 26 128,0 2-64,0-1 64,-27 0-64,27 26 32,0-26-64,-28 27 128,28-26-64,0 24-64,0 2 128,0 26 32,0-28 0,0 2 224,0 27-95,0-28-161,0 1 128,28-27-64,-28 26 160,0 1-95,27-28-129,-27 28 0,27-27 32,-27 27-32,26-27-32,-26 1-64,26-2-32,-26-26-32,0 1-225,0 0-415,0-1-193,0-26 224,0 26 641,26-26 480,-26 0 321,0-26-192,27 0-1,-27-1 161,0 0-97,27 1 65,-27-26-96,0-2 63,26 1-191,-26-2-1,0 3 0,26 0-127,-26-28-97,0 0-96,0 2-128,26-2 96,-26 0 96,0 1-96,0-1-64,0 1 1,0-1-1,0-26 64,0 27 96,0-1 32,0 1-128,0-1 0,0 27-96,0 1 0,0-28 0,0 27 0,0-1 0,0 2-64,0-1-128,0 0-64,0 1 64,0 24-193,-26-24-95,26 25 256,0 0 159,0 27 162,-26 0 191,26-26 0,0 26-224,-26 0-224,26 0-865,0 0-2466</inkml:trace>
  <inkml:trace contextRef="#ctx0" brushRef="#br0" timeOffset="105454.03">2083 9280 5925,'0'-28'1217,"0"28"-928,-27 0-161,27 0 480,0 0 193,0-27 0,0 27-257,0 0-95,0 0 31,0 0-128,0-25-416,0 25-160,-28 0 64,28 25 96,-24-25 128,24 27-64,-26 1 0,26-28 0,-27 25-32,27 3 0,-28-2-96,28-1-321,-27 3 33,27 25-96,-24-26 191,24 25 129,0 1 64,0-26 160,-28 26 64,28-1 192,0 28 129,0-28-225,0 3-160,-26-3-32,26 28 0,0-27-32,0 26-96,-27 1 128,27-27-96,0 27 32,0-1-32,0 1-129,0-1-31,0-1-352,0 4-97,0-4 288,27 2 385,-27-1 32,0-26 0,26 27-32,-26-1 64,0 1-32,0-27 97,28 26 31,-28 1 32,0-28-96,0 28 160,0-1-32,0 1 193,0-2 415,24-23-447,-24 24-97,0 1 224,0-27-319,0 26-65,27-26 128,-27 27-96,28-27-64,-28 26-32,27-26 32,-27 26-64,26-24 64,-2-3 96,-24 0 1,28 2-33,-28-2-32,27-25-64,0 0 0,-27-1 0,26 1-32,-26-2 0,26 3 0,-26-28-96,0 26-128,0-26-33,26 0 193,-26 0 224,0 26 225,27-26-33,-27 0-64,27 0-63,-27-26-97,26 26 32,-26 0 32,26-26-32,-26-2 96,26 3-31,-26-2 31,27-26 0,-27 26-160,27-25-96,-27-2 0,28-25-32,-2-1 0,-2 1 32,-24-27 0,27 27 0,1-28 64,-28 55-64,0-28 32,27 2-32,-27-2 32,0-2 32,26-22 64,-26 24 1,0-26 63,0 0-160,-26-26-32,26 26 0,0 0 32,0 0 96,-27 26 192,27 1-128,0-1-96,0 1 65,0-1-97,0 0-32,0-25-64,0-2 32,0-25 0,-28 0-353,28-28-447,-27 28-1,3 26 801,24 27 256,-26 26 160,26-26 33,-28 26 256,28-27-129,-27 26-192,27 1-95,-27 26-129,1-25-224,26 26-96,-26-28-193,0 28-95,-1 0-801,0 0-961,27-1-385,-26 27-1441</inkml:trace>
  <inkml:trace contextRef="#ctx0" brushRef="#br0" timeOffset="106976.12">2056 8140 8936,'-28'-25'1313,"28"25"-544,-24-28 192,24 28-353,-26-26-95,26 26-129,-27 0-95,-1 0-33,28 0-64,0 0-224,-27 0-64,27 0-32,-24 26-129,-4 2-159,2-3 128,-28 3 224,29-3 64,-2 29 32,1-28 0,-1 28-64,0-29 0,2 28-64,-2 1-97,1-2 129,-1 28 96,27-27-32,-27 0 32,2 26 161,25-26 127,-27 26-96,27 1-32,0-1-96,0 1-64,0-2-32,0 30-32,0-29 64,0 1-32,0 25-32,0-25 32,27 26 0,-27-28 65,0 29-33,0 0-32,0-2 64,-27 28 64,27-27 288,0 0-352,0 26 0,0-26-32,0 27-32,0-28-64,0 27-32,0-25 96,0-2-32,0 29 64,27-29-128,-27 28 192,0-27 0,0 0-128,0 28 64,25-29-32,2 0-32,-27 2 32,27-2 32,-1-25-32,1 26-32,-27-26 96,25 0-32,-25-2-32,27 29 0,0-28 0,-1 1 0,1 0-32,-27 0 32,25-2 32,-25-24 128,27 24 1,0-24-33,-27 24 0,26-24-96,-26-1-32,28 0 0,-4 1 0,-24-2 0,27-24 0,-27 24 0,28-26 0,-1 28 0,-27-28 0,26 0 0,-2 0 0,-24 1-64,28 0 32,-1-27 32,0 26-64,-1-26 32,0 0-32,0-26 96,1 26-32,0-27 0,-1 0 64,0 1-128,0-26-161,1 25-31,0-26 96,27-27 64,-30 0 0,31-26-128,-2 26 128,-29 2 64,4-2 64,-1 0 32,-27 1 32,27-1 64,-27-25 128,0-1 64,26 0-127,-26 0 127,26-27 128,-26 28-191,26-29-161,1 29-64,-27-28-32,27 1 0,-1 26-32,0-27 32,-26 0 0,26 1 64,-26 0 0,0 26-64,0-27 32,0 1-32,-26 25-32,26-25-32,0 26 64,-26-26-32,26-27 0,-26 26 0,-1-26-32,0 0-64,1-1-64,-26 2 32,25 26 64,0 0 128,27 26 32,-28-2 192,28 3-192,-24 26 0,24-27-63,-26 27 31,26-26 64,0 23-96,-27-23-64,-1 0-160,1 25-65,3 1 129,-2 26-1537,-2-1 3362,-26 1-1665,2 0 256,-1 27 1,0-27-97,1 26-128,-2 27-32,26-26-96,-22 26-416,23 0-1218,27 0-800,0 0-481,0 0-1249</inkml:trace>
  <inkml:trace contextRef="#ctx0" brushRef="#br0" timeOffset="108843.23">1844 7240 3010,'28'-27'1634,"-28"27"608,0 0 0,0-26-1057,0-1-320,0 27 0,-28-27 160,28 1 192,-26 0-256,26 26-481,-27 0-480,0-26-160,2 26-192,-2 26 96,1 0 31,-1 0 33,0 1 64,2 0-32,-28 26 32,26-28 96,-25 29 32,25-1-32,-27 0-64,27 1 96,-24 26-32,23-28 32,28 28 0,-26-2 0,-1 2-32,0-1 64,2 1-32,25-1 32,0 2 32,-27-2-32,27 26 0,-26-25 64,26-1-64,-27 27 32,27 0-32,-27 0 224,27 0 33,0-26-161,-25 25-64,25-25 0,0 25 0,0 2 0,25 0 128,-25-2 64,0 0 97,-25 2-289,25 25-32,0 1-32,0-27-32,0 26 32,0 1-32,0-28 64,25 27-32,-25-25 32,0 26 0,0-1 0,0-26 64,0 27 0,0-28-64,27 29-64,-27-2 128,0-26-288,0 26 96,27 27 96,-27-26-32,26-1 32,-26 0-32,27 27 32,-27-26 0,0 26-96,25-26-32,-25 25 128,27-25 0,-27 0 0,27-1 160,-1 0 64,-26-26-96,28 2 64,-1 24-32,-3-27-128,3 0-64,1 2-96,-2-28 64,26 2 32,-25-2 0,-27-26 32,27-1 64,-1 1 64,-26 1-96,27-2-64,-2 1 0,2 0 0,0-26-32,-1 26 64,-26-27-32,27-1 0,-2 30 96,-25-29-64,27 1 0,0 0 0,-1-2-64,-26 2-96,28-27-32,-4 26 0,-24-26 128,27 0-33,1 0 1,-1 0 32,-1 0-64,-2 0 32,4 0-96,-28 0-96,27 0 160,-27 0 96,27-26 64,-1 26-64,0-27 32,0-25-65,1 25 33,-27 1 32,27-29-32,-1 30 32,0-1 0,-26-2 96,26 3 97,1 25-129,0-27 64,1 1-32,-2-1 96,-2 0 96,3-25-95,1-1-129,-1 26 320,-1-26-160,-2 1-160,4 25 0,-1-26 96,0 26 33,-1-26-65,0 28-32,0-29 64,1 1-64,-27 0-64,27-1 96,-1 2 193,0-28-1,-26 2-128,26-2 0,1-27-160,0 2 0,-27-2-64,28 2-64,-4-1 192,2-27 0,1 28-288,-27-2 256,28-25-32,-28-1-64,27 27 64,-27-27-128,0 1 0,0 25 32,0-25 128,24 27-64,-24 0 32,0-2-320,0-26 512,0 27-288,28-27 160,-28 1-128,0 0 128,26-27-64,-26 26-64,-26 1 64,26-1-32,0 1 0,0 26 96,0 0-224,-28 0 577,28 0-321,0 0 96,-24-27 32,24 26-96,-27-25-32,-1 0-64,-25 0-128,29-28-128,-31 2-32,2 26 32,27 0 96,-27 0 64,26 50 128,1 4-96,0-2 160,0 1-64,-1-1-64,0 28-32,-1-28-32,-22 0 96,23-24-96,-1-4 0,1 29-96,27-1 32,-24 28-64,-2-28-225,-2 27 193,-26-27 352,2 27 193,-1 1-257,0-2-32,-26 28-64,24-1 128,5 0-96,-5 2-32,28-2 64,3 1-160,-4-1 64,28 0 96,0-25-64,0 26 0,-26 26-128,26-28-673,0 28-1345,0 0-1217,0 28-4965</inkml:trace>
  <inkml:trace contextRef="#ctx0" brushRef="#br1" timeOffset="112663.44">1448 14445 6149,'0'28'2531,"0"-28"-1698,0 0 1793,0 0-96,-26 0-800,26 0-513,0 0-256,0 0-160,0 0-353,0 0-256,0 0-127,0 0 31,26 0 0,1 0-96,-2-28 0,2 28 32,26-25-96,-26 25 160,25-27-96,1 27-64,-26-26 160,-2 26-96,2 0 0,0-27 0,-1 27-32,-26 0 0,28 0-32,-4 0-257,3 0 65,-27-27 128,28 27-224,-1 0 127,-1-26 193,-2 26-224,4 0 96,-28-26-32,27 26 64,-27 0 32,0 0-97,0 0-255,0 0-417,27 0-288,-27 0-737,0 0-1313,-27 0-2658</inkml:trace>
  <inkml:trace contextRef="#ctx0" brushRef="#br1" timeOffset="113024.47">2056 14208 5861,'-28'0'2723,"28"0"-2659,0 0 1473,0 27 129,0-27-1058,0 0-351,0 0-129,0 0-32,28 0-417,-28 0-511,27 0 95,0 0 289,-27 0-1,26-27 97,-26 27 64,26 0-353,-26 0-352,0 0-256,0 0 512,-26 0 385,26 0 96,-26 0 320,-1 0 608,27 0 770,-27 0 31,27 0-448,-28 0 128,28 0-160,-24 0 64,24 0-64,0 27-385,0-27-319,0 0-193,0 26-32,24-26-64,-24 26-160,28-26-353,-28 26-63,0-26-481,0 27-1410,0-27-1889</inkml:trace>
  <inkml:trace contextRef="#ctx0" brushRef="#br1" timeOffset="113283.48">2268 14103 1665,'-26'26'12460,"26"-26"-12941,0 0 513,0 0 1250,0 0-642,26 0-416,0-26-191,27-1-33,2 0-129,-5 1-1120,5-26-1473,-28 24-4165</inkml:trace>
  <inkml:trace contextRef="#ctx0" brushRef="#br1" timeOffset="113536.5">2507 13916 11146,'0'-25'-160,"27"25"224,-27-28 1602,26 28-1154,-2-26-512,-24 26-224,28-26-481,-1 26 545,-27 0 64,0 0-288,0 0 448,0 0 448,-27 26 161,-1-26 480,4 26-64,-2-26-320,-1 0-321,-1 28-352,28-28-96,-27 0-224,27 0-705,0 0-2466,-24 0-7752</inkml:trace>
  <inkml:trace contextRef="#ctx0" brushRef="#br1" timeOffset="113889.52">2584 13784 8295,'0'0'1282,"0"0"-898,-24 0 1890,24 0-320,-26 0-737,-1-27-128,27 27 32,-28 0-128,-23 0 32,51 0-384,-26 0-545,-2-26-32,1 26-96,-26 0-192,27-27-1,-27 27-127,26 0 384,-25-27-96,26 27 32,-1 0-64,27 0-256,0 0-481,0 0 288,0 0-672,27 0-993,-27 0-1249,26 0-2115</inkml:trace>
  <inkml:trace contextRef="#ctx0" brushRef="#br1" timeOffset="114113.53">2374 13572 7078,'-27'-27'705,"0"54"-833,1-27 1185,0 0 1601,-27 27-1088,0-1-834,1 1-351,25-27 512,0 25-129,-1 2-383,28-27-225,0 0-96,0 27-160,28-27-449,-1 0-319,26 26-482,-27-26-1312,0 0-3492</inkml:trace>
  <inkml:trace contextRef="#ctx0" brushRef="#br1" timeOffset="114466.55">1923 13545 9673,'0'-26'672,"0"26"-447,0 0 2145,0-26-96,0 26-1089,0 0-833,0 0-352,0 0-192,0 0 0,0 0 128,0 0 64,28 0 96,-1-26-96,-1 26-96,-2 0-288,4-28-97,-1 28-384,0-26-256,-1 26-672,-26-26-1507</inkml:trace>
  <inkml:trace contextRef="#ctx0" brushRef="#br1" timeOffset="114733.56">2028 13255 14093,'0'-28'-128,"0"28"256,28-26 1634,-28 26-545,27 0-929,-27-26-224,27 26-128,-1 0-64,0 0-32,0 0-97,-26 26 65,27 0-32,-27-26 32,27 28 96,-27-3 128,0-25 32,0 27 160,0-27-64,0 0-160,0 28-320,0-28-961,0 0-1058,-27 0-2241</inkml:trace>
  <inkml:trace contextRef="#ctx0" brushRef="#br1" timeOffset="115144.59">2452 13148 5092,'0'0'2691,"0"0"-2275,0 0 1634,0 0 385,0 0-1250,0 0-289,0 0 514,0 0-33,-24 0-672,24 0-449,0 0-64,-26-27 32,-2 27-63,-26 0-161,28-26-32,-26 26 128,-2 0-160,2-26 32,-1 26-129,-2 0 161,5 0 32,-5 0-96,28 0-32,3 0-416,24 0-321,0 0-96,24 0-993,3 0-512,-27 0-1314,28 0-1697</inkml:trace>
  <inkml:trace contextRef="#ctx0" brushRef="#br1" timeOffset="115505.61">2083 12857 12139,'0'0'1441,"0"0"-832,0 0 1729,0 0-480,0 0-1282,-27 0-479,27 0-33,-28 0-128,28 0-97,-24 0-63,-2 26 224,-1 0-96,-28 1 96,55 0-96,-24-1 160,24 1-32,0-2-32,0 3 0,0-2 64,24 0-128,-24 1 160,27 0-192,-27-27 192,28 26-576,-28-26-513,27 0-801,-27 0-2306</inkml:trace>
  <inkml:trace contextRef="#ctx0" brushRef="#br1" timeOffset="115794.63">2004 12936 10473,'0'0'705,"0"0"-801,0 0 1025,0 0 256,0-27-416,24 27-193,4 0-287,-1-26-257,26 26-32,-27-26-32,0 26-225,1-26-223,0 26-385,-1-28 32,-26 28-672,26-26-2147,-26 26-3585</inkml:trace>
  <inkml:trace contextRef="#ctx0" brushRef="#br1" timeOffset="116024.64">2268 12644 11050,'-26'0'320,"26"0"-736,0 0 1473,0 0 544,0 0-1024,0 0-449,26 0-32,0 0 0,0 0 64,1 0-160,0 0-96,1 0-96,-28 0-96,0 0-289,0 27-127,0-27 447,0 28 225,0-28 64,-28 25-160,28-25-737,-27 0-1633,0 0-4837</inkml:trace>
  <inkml:trace contextRef="#ctx0" brushRef="#br1" timeOffset="116291.65">2479 12671 8936,'0'0'1025,"-27"0"-352,27 0 1409,0 0-1154,0 0-319,-24 0-161,24 0 225,-26 0 288,-2 0-352,-26 0-385,2 0-128,-1 0-96,0-27-160,1 27-353,-2 0-352,26 0-512,28-25-545,0 25 193,0 0-2820</inkml:trace>
  <inkml:trace contextRef="#ctx0" brushRef="#br1" timeOffset="116551.67">2242 12327 7206,'0'-27'1954,"-27"27"-1537,0 0 255,1 0 1218,0 0-321,0 27-1024,-28-27-513,26 26 32,28 1-32,-24-27 64,24 25 128,0-25 33,0 28-65,24-28-384,4 0-513,26 26-736,-28-26-1410,26 0-3139</inkml:trace>
  <inkml:trace contextRef="#ctx0" brushRef="#br1" timeOffset="116933.69">2347 12195 4163,'-27'0'129,"1"0"-193,0 26 608,0-26 545,-1 0-737,0 0-448,1 0-993,0 0-480,26 0 416,0 26 32</inkml:trace>
  <inkml:trace contextRef="#ctx0" brushRef="#br1" timeOffset="118699.79">2374 12195 8584,'0'0'1121,"-27"-27"-289,0 27 418,1-27-97,0 27-32,-27 0-352,0-26-577,1 26-128,-30 0-32,32 0-96,-32 0-32,30 0-641,26 26-384,-1-26 288,54 27 641,-1-27 160,26 0-160,3 0 0,22-27 160,5 27 32,-4 0 0,-24-26 0,-2 26 0,1 0-33,2 0 1,-29 0 32,-26 0 0,0 0 65,0 0 415,0 0 353,0 0-833,0 0 128,0 0 480,0 0-127,-26 0-257,-2-27-128,28 27 0,-54 0 64,28-25 65,-26 25-1,-2-28-192,-24 28-32,24 0 0,2 0 0,26 0-64,-1 0-96,-1 0-97,28 0 225,0 0 193,28 0-1,25 0-128,-29 0 32,31 0-32,24 0-32,-26-26 0,0 26-32,-1 0 64,2 0-32,-26 0 0,22 0-64,-23 0 64,-27 0 64,28 0 32,-28 0 192,-28-26-96,28 26-63,-27-27-1,27 27-128,-24 0 0,-2 0 64,-2-27-160,1 27 96,-26 0-129,27 0-223,-27 0 128,26 0 64,1 0-161,0 0-63,26 0 384,26 0-32,0 0-32,1 0 32,26 0 32,-27 0 0,27 0-32,2 0 0,-29-28 32,-26 28 0,24 0 0,-24 0 96,0 0-64,-24 0-32,24 0 160,-26 0 0,-2 0-128,1 0-32,0 0 64,1 0-96,0 0-32,26 0-128,-26 0 160,26 0-96,-27 0-192,27 0-97,0 0 193,0 0-96,27 0-33,-27 0-31,26 28 160,-26-28 32,26 0 64,0 0 96,-26-28 0,0 28 96,27 0 128,-27 0 64,0-25-256,-27 25 0,27 0 32,-26 0-32,0 0 96,0 0 224,-28 0 97,2-27 63,26 27-384,-28 0 0,26 0 1,28 0-514,0 0 257,0-26 128,28 26-32,-1-26 32,26 26 0,-1-28 64,-25 28-64,26 0-32,-53 0-96,0 0 256,0 0-128,0 0 32,-26 28 32,-1-28 0,0 26 0,-25-26 0,26 26-32,-1-26 64,0 0-256,27 0 0,27 0 160,0-26-33,-1 26-31,0-26 96,27 26-32,-26-28 0,-1 28 0,0-26 0,-26 26 64,26 0 0,-26 0 32,0 0 32,0 0 129,0 0-129,0 0 0,-26 0-32,26 0-32,0 0 0,-26 0 0,26 0-32,-26-26 0,26 26 0,-27 0-64,27 0-32,0 0-192,0 0-1,0 0 129,0 0-32,0 0 32,0 0-32,0 0 192,0 0 96,0 0 64,0 0 128,0 0 32,0 0-159,0 0-97,0 0 0,0 0-64,0 0 32,0 0-128,-27-26 0,27 26-33,0 0-287,0 0-128,0 0-481,0-27-513,0 27-704,0 0-2338</inkml:trace>
  <inkml:trace contextRef="#ctx0" brushRef="#br1" timeOffset="118887.8">2215 11584 5765,'0'27'-320,"0"-27"1056,0 0 1539,0 0-129,0 0-1506,0 0-512,0 0 96,0 0-384,0 0-1121,0 0-1217,0 0 352,0 0 288,0 0-384</inkml:trace>
  <inkml:trace contextRef="#ctx0" brushRef="#br1" timeOffset="118989.81">2215 11584 416,'0'-25'2274,"-27"25"-1313,27 0-673,0 0-384,-26 25-192,26-25-833,0 0-64,0 27-63</inkml:trace>
  <inkml:trace contextRef="#ctx0" brushRef="#br1" timeOffset="119638.84">2162 11055 1889,'-26'26'2371,"0"1"-1987,-1-2 257,27-25-417,0 28 128,0-28 257,0 26 95,27 0 385,-27-26 321,26 0-97,0 0-608,0 0-449,1-26-96,-27 0 128,27-2 65,-27 28 63,0-25-192,-27-2-224,27 27 96,-27-26-192,1 26-32,0 0 0,0 26 32,-1-26 32,27 27 32,0-2 0,0 3-64,0-2 128,27 0 32,-1-26-32,0 27 224,0-27 289,1 0 255,-27 0-191,27-27-289,-27 27-128,26-26 33,-26 0-65,0 26-160,0-28-128,-26 28-129,26-25-63,-27 25-64,27 0 63,-27 0 161,27 25 96,-26-25-32,26 28 64,0-28-128,0 26-257,0-26-351,0 26-4261</inkml:trace>
  <inkml:trace contextRef="#ctx0" brushRef="#br0" timeOffset="145644.33">25083 13016 3363,'-24'0'1986,"24"0"-129,0 0 97,0-27-288,0 27-449,-27 0-448,27 0 63,0 0-31,-28 0 64,28 0-256,-26 0-257,-1 0-192,3 0-128,-4 0-32,1 0 32,-26 0-32,28 0 96,-29 0 96,1 0 161,1 0 95,-1 0-224,1 27-96,-2-27 65,0 25-289,3 3 96,-4 24 32,2-25 32,28 26-96,-2 1 64,0-2 0,1 1-64,-1 26 128,27-25-96,0-2-32,0 28 0,0-1 64,27 1 256,26-27-320,-1 26 64,28-24 32,-1-3-96,29 1 160,-3-26-96,0-27 96,1 26-160,26-52 160,-27 26-96,28-54-96,-26 28-32,-28-26-64,-1-28 320,4 26-160,-29-26 257,-29 0 127,4 2 32,-28-28 289,-28 0 192,-23 26-257,-30 0-287,2 28 31,-26-2-128,25 2-160,-25 24-192,26 28-160,-2-25-513,30 25-576,-4 0-641,55 25-1569,0-25-3428</inkml:trace>
  <inkml:trace contextRef="#ctx0" brushRef="#br0" timeOffset="146553.38">24767 12433 96,'0'0'1665,"0"-28"705,0 28-159,0 0-578,0-25-31,0 25-33,0 0-224,-27-27-160,1 27-192,-1 0 0,2-26-128,-2 26-288,0-27-225,-26 27-160,28 0-32,-29 0-128,26 27 0,-25-27 0,1 26 65,-1 1-33,-26-2 0,26 3-32,-26-2-257,-2 27 482,3 0-193,24 1-96,-25 26 0,0-28 96,-1 28-64,28-2 64,-1 2-64,0 0 0,1-1 0,25 28 160,0-27 32,27-2 0,-28 28 1,28-26-97,28 25-64,-28 2-32,54-2-96,-28 2-225,26-1 1,54 0 160,-26-28 192,52 29-128,-26-28 128,53-26-64,-27 27 96,28-27-64,-1-26 192,-2 25-288,2-52 192,27 27 0,-27-27-32,-2-27 96,-25-25-128,3-1-64,-3-1 32,-53 1 32,26-26-96,-25-27 256,-28 0-352,3 0 320,-5-26-256,5-28 96,-28 1 161,-27 27 159,-27-1 609,-52 29 160,-2-4 32,-24 2 192,-27 26-608,0-25-417,0 26-192,-2-1-160,-24-26-64,52 54-321,1-28-351,-3 26-578,29 28-351,26 26-449,28 0-1282,25 0-5572</inkml:trace>
  <inkml:trace contextRef="#ctx0" brushRef="#br0" timeOffset="147837.46">24662 11743 7783,'-27'-26'416,"27"26"545,-27-26-256,1 26-33,-1-27 33,2 27 160,-2-27 192,-28 27 0,2 0-96,1 0-160,-1 0-481,1 0-224,-2 0-96,1 0 0,1 27 0,-1-27-32,1 27 64,-2-1-64,-24 26 64,23-24-64,-24 24 64,-1 0-32,2 30 0,-2-30 0,1 28 64,24-27-64,-23 26 64,24-26 0,-24 27 64,24-1-64,28 1 161,-26 0 95,25 25-192,0-26 96,1 1 32,0 0-159,26 26-33,-26-27 0,-1 28-32,-1-2-64,1-26 128,3 27-128,24 1 96,-26-28 32,26 27 32,-28 0 64,28 0 32,0-26-192,28 26-32,-28-1-64,26-25-160,-2 27 128,31-29 128,-2-24-64,-1 26 128,2-28-128,-2 28 256,1-28-128,26 1-288,1 27 545,-2-27-417,4-2 160,23 4-64,27-2 128,0-26-224,1 25 128,-27-26-32,26 28 320,0-28 193,0 0 255,1 0-575,-1 1-33,27 0-64,-1-1 32,2-26-64,-1 0 0,-2 0-64,2-26-64,1-1 128,-28-26-64,27 1 32,1-2 1,-28-24 95,-27-29-64,0 0-192,-23 2 416,-32-27-160,5 27 32,-28-29 1,-1 2-97,-26-1-96,26-26 32,-26 27 0,0-26-128,0-2-129,-26 1-63,0 0 256,-1 1-224,-28 24 256,5 2 0,-5 0 64,-24-1-32,-27 28 64,0-29-96,-27 29-64,1-2 64,0 29-513,-27-29 802,2 28-642,-3-1 610,-25 27-129,-2 0 0,3-1-192,-1 28 32,26 0-128,-1 26-385,28 0-800,27 26-481,26-26-1441,-2 26-1762</inkml:trace>
  <inkml:trace contextRef="#ctx0" brushRef="#br0" timeOffset="149496.55">24263 10684 3715,'-25'0'2787,"-2"0"63,27-27-800,-27 27-672,1 0-482,-1 0-191,2 0-353,-2 0-223,0 0-97,-27 0 32,30 0 224,-30 0 128,0 27-95,-25-2 95,26-25-128,-26 28-63,0-2-193,-1 2 0,2 24 224,-4-26 96,4 1-128,-2 26-192,-26-27 129,28 27-193,-28-26 192,25 26-160,-24 0 96,26-1-128,-1 2 64,1-1-64,-1 0 64,2-1-96,-1 2 160,26 26-160,-2-28 160,3 28-64,25-2 0,-26-24 64,26 24-64,-25 4 96,26-2-160,-1-2 256,0 2 321,2-1-353,-28 1-96,26 25-64,-1-25 32,4 26-64,-3-26 32,-1 26-32,2-27 64,-1 26-64,27-25 64,-24 26 129,24 2-65,-28-4 0,28-24 64,0 26-160,0 0 64,0-26 0,0 25 0,28 2 96,-28-27-95,24 25-1,-24 0 0,27 2-96,-27-28 64,26 27-64,2-26 128,-1 26-64,-3-26 32,31 25 0,-29-25 96,1 24-128,25-23 129,1-2-97,-1 28-192,2-29 128,24 2-32,-24 27 64,27-28-96,-2-26 64,-26 0-96,-1 1 32,28-2 32,-28 1-32,53 26-33,-23-26 130,23 26-33,0-25-32,27-2 32,-26 0-64,26-24-161,2 26 354,-2-28-161,0 26-65,26-25-31,-26 0 128,28-1 0,-28-26-320,26 27 512,-24 0-224,24-27 96,1 0-160,1 25 64,-28-25 0,25 0-160,-25 0 32,27 0-96,-26-25 160,26 25-32,0-27 96,-26 0 32,26 27 64,-27-26-32,0-28 32,1 28-32,-1-26-160,-27-2 128,1 1 32,26 1-128,-51-29 64,24 2 96,1-26-64,-1-27 32,3-3 32,-3-24-64,-26 27 0,-26 0-64,-26 0 32,0 0-160,-2-1 288,2 1 0,-27 0-416,0 0 576,0-3-256,0 3 33,0-26 31,-27 26 128,2 0-96,-2-28-64,0 28-64,-26 0 96,1-28-128,-3 28 64,5-2-128,-32-24 96,4 26 0,-2 0-32,-26-28 0,1 28 0,0-27 32,-3 26 0,-24-1 128,0 30-160,-26-29 32,-2 1 0,2 25 0,-29 2 32,3 25-128,-1-27 32,-2 29-192,3-2 128,-1 28-1,-2-2 33,3 1-192,-1 28-737,26-3-769,-25 28-2306,-3 0-9320</inkml:trace>
  <inkml:trace contextRef="#ctx0" brushRef="#br1" timeOffset="153663.79">22251 15744 12395,'-24'-27'1089,"-3"2"-640,27-3 832,-26 28-865,-2-27-320,28 27-32,-27 0-128,27 27 64,-27-27-64,27 28 32,-25-3 32,25 2-96,0 0 64,0-2-128,0 3 64,0-28 64,0 27 64,25-27-64,2 0 64,0 0 32,1-27 32,-2 27 192,1-28-95,-27 3-33,0 25-96,0-27-32,0 0-32,-27 27-256,1 0 63,-2 0 129,1 0 64,0 0 0,2 27-32,25-27-32,-27 27 64,27-2-32,0-25 32,27 28 64,-2-28 0,2 0 32,28 0 0,-29-28 33,1 28 127,-3 0 0,-24-25-32,0-2-32,0 27-159,-24-27-66,-3 27-63,1 0-160,-2 0-64,28 0 192,-27 27 96,27-27-160,0 0-97,0 0-415,0 27-450,27-27-1024,1 0-2754</inkml:trace>
  <inkml:trace contextRef="#ctx0" brushRef="#br1" timeOffset="154620.84">22119 15744 2626,'0'0'1537,"0"0"-191,0 0 255,0 0 385,0 0-256,0 0-481,0 0-224,0-27 96,0 27-288,0 0-193,0 0 1,27-25 0,-27 25-161,28 0-32,-2-28-95,1 1-65,25 2-32,1-2 33,26-26-193,-26 0 64,26 1 64,-26-2 64,-1 28-63,2-26 63,0-2-160,-3 28 320,-23-1-448,-1-1 32,-1 3-96,-26 25-32,0 0-128,0 0-128,0 0 63,0 0-319,0 0-97,0 0-448,0 0-705,0 0-832,-26 0-2467</inkml:trace>
  <inkml:trace contextRef="#ctx0" brushRef="#br1" timeOffset="154880.86">22623 15109 1057,'-27'0'9480,"27"0"-8070,27-28-1,-2 28 225,29 0-705,0 0-481,25-25-224,0 25 161,1 0 191,-2 0-95,2 0-417,-54 25 0,0 3-160,-26 23-33,-26-23-95,0 25 192,-27 1 64,26-29-32,-25 28 0,26-26-64,-1-27-32,27 27-673,0-27-1056,0 0-2051,0-27-6918</inkml:trace>
  <inkml:trace contextRef="#ctx0" brushRef="#br1" timeOffset="155400.89">23286 14976 9577,'0'-27'2530,"0"27"-1633,0 0 1537,0 0-544,0 0-1185,-28 0-609,28 0-256,-27 0 224,27 27-257,-27 0 65,27-1-192,0 1 32,0-27 160,27 25-97,0-25 129,1 0 128,-4 0 32,30 0 64,-27-25 129,0-2-1,-27 1 32,0-1 161,0 27-193,-27-27-160,0 27 0,-1 0-96,-22 0-64,22 0 96,1 27 0,27-27-160,-27 27-96,27-1 224,27-26-192,0 0 192,1 27-32,-4-27 32,2 0 128,-26 0-32,28 0 96,-28-27 64,0 27-352,-28-26 352,28 26-320,-26-27-480,2 27-449,24 0-897,-28 0-1025,28 0-2914</inkml:trace>
  <inkml:trace contextRef="#ctx0" brushRef="#br1" timeOffset="155687.91">23231 14897 11242,'-27'-26'2627,"27"-1"-1955,27 0 609,0 1 97,25-1-161,2-25-416,26 25-289,-1-26 97,26 1 192,-25 24-321,-1-25-320,-24 27-32,-5-27-64,-22 26 64,-1 1-256,0 26 0,-27-27-96,0 27-545,0-27-64,0 27-95,-27 0-770,27 0-1665,-27 0-2883</inkml:trace>
  <inkml:trace contextRef="#ctx0" brushRef="#br1" timeOffset="155933.92">23655 14287 10826,'0'0'1473,"0"-26"-832,0 26 928,53 0-512,-27-26-544,27 26-161,2 0 129,-5 0 223,5 0-63,-4 0-129,-23 26-352,-2 0-31,-26 0-129,-26 1-97,-2 26-31,4-26 96,-3-2 0,0 3 32,-1-28-64,2 26 96,2-26-512,24 0-609,0 0-1442,24 0-1793</inkml:trace>
  <inkml:trace contextRef="#ctx0" brushRef="#br1" timeOffset="156640.96">24052 14235 9384,'-26'26'1698,"-2"-26"-737,28 0 1633,0 0-960,0 0-929,0 0-449,0 0 64,28-26 32,-2 26-127,1 0-161,0-27 192,-27 27 0,25-27 321,-25 27-321,0-26-160,-25 26 32,-2 0-160,0 0-64,1 0-32,-2 26 128,28-26-128,0 27-64,0-27 96,0 27 96,28-27-129,-2 0 226,1 0-65,0 0-32,-27 0 128,0 0-32,0-27 192,0 27-64,0 0-224,0-27 257,-27 27-257,27 0 96,-27 0 64,27 0-320,0 0 128,-26 0-417,26 0-95,0 27 63,0-27 97,26 0 96,-26 0-65,0 27 161,0-27 352,-26 0-160,26 0 32,-28 0 32,4 0 321,24 0-193,-27 0 64,27 0-32,0 0-320,0 0 288,0 0-288,0-27 224,27 27 161,-3-27-129,30 27 160,0-26 0,-2 0 161,1 0-193,-26-28 193,25 28-289,1-26-32,-25 24-64,-28 1-96,0 27 0,0 0-544,0 0-353,0 0-385,0 0-191,0 0-545,0 0-801,-28 27-2882</inkml:trace>
  <inkml:trace contextRef="#ctx0" brushRef="#br1" timeOffset="156928.98">24211 13811 64,'-53'-27'11595,"53"27"-10603,0 0 130,0 0 543,0 0-832,26-27-577,28 27-160,-2 0 64,1 0 289,-1 0-1,1 0-159,2 0-97,-28 0-32,-2 27-160,-25 0 32,0-1-64,-25 0-96,-2 2 0,-28 24 32,29-24-33,-1-3 129,3 2-128,24-27 32,0 0-576,-28 0-738,28 0-800,28 0-1473,-28 0-5638</inkml:trace>
  <inkml:trace contextRef="#ctx0" brushRef="#br1" timeOffset="157363">24608 13757 5957,'-26'27'96,"26"-27"-288,0 0 1089,-27 27 672,27-27-159,0 0 223,27 0 1,-27 0-353,26-27-384,1 27-160,25-27-1,-25 1-255,-1-1-65,1 0-352,-27 2-32,27 25-32,-27-27-32,0 27-416,0 0-737,25 0-225,-25 0-640,0 27-1505,27-27-2883</inkml:trace>
  <inkml:trace contextRef="#ctx0" brushRef="#br1" timeOffset="157686.02">24687 13493 6277,'0'0'1666,"27"0"480,-27 0 128,0 0-480,26 0-449,1 26-352,0-26-288,-2 0-289,2 0-320,-1 0 0,1 0-96,25 26 0,-52-26 0,27 0-96,-27 27-64,0-27 128,0 0-64,-27 0 32,27 27 160,-24-27-64,-4 26-32,28 1-32,-27-27 32,27 25-96,0 2-513,0 0-896,27-27-769,-27 26-2082</inkml:trace>
  <inkml:trace contextRef="#ctx0" brushRef="#br1" timeOffset="158235.05">24872 13572 4067,'0'-27'4773,"0"1"-3940,0 26 1056,0 0 418,0 0-1411,-26 26-607,26-26-193,-27 27-96,27 0 0,0-1 32,0 1-32,0-27 32,27 25-32,-27-25 224,26 0-32,1 0 0,1-25 33,-4-2-33,-24 27 128,27-26 65,-27-1 31,0 0-96,-27 1-96,27 0-127,-52 0-129,25 26-33,1 0-159,-26 0 64,25 26 0,0 0 96,27 27 32,27-26-64,0-1 64,-2 1-32,28-2 32,2-25 64,-31 0 224,29 0 32,-25 0-64,-1-25 161,-27-2-225,0 1 32,-27-1 96,-1 0-95,-25 1-129,1 0-225,25 26-415,1 0-257,-1 26-512,27-26-1057,0 26-2595</inkml:trace>
  <inkml:trace contextRef="#ctx0" brushRef="#br1" timeOffset="161969.27">7563 15692 4163,'-27'25'481,"-1"-25"-705,28 0 320,0 0 416,0 0 353,28 0-609,-28 0-160,27-25-32,-27 25 353,0 0-65,24 0-31,-24 0-289,0 0-97,0 0-607,0 0 287,0 0 353,0 0-32,0 0-640,0 0-3460</inkml:trace>
  <inkml:trace contextRef="#ctx0" brushRef="#br1" timeOffset="165034.44">7536 15692 32</inkml:trace>
  <inkml:trace contextRef="#ctx0" brushRef="#br1" timeOffset="167940.61">7536 15692 1409,'-28'0'2947,"28"0"-929,0 0-513,0 0 161,-26 0-65,26 0-192,0 0-31,-27 0-161,27 0-224,0 0-192,0 0-225,0 0-256,0 0 33,0 0 63,0 0-64,27 0-159,-1 0-1,-26-28 96,28 28-192,-1 0 128,-3-27-192,3 27 97,1-25-97,-2 25 128,26-27-352,-25 1 544,26-1-608,-1 27 576,-25-27-384,26 1 128,2 26-96,-4 0 0,-25-26 64,29 26-64,-3 0 64,1 0 0,-1-26-96,2 26 64,24-27 128,-24 0-256,24 1 128,-24 26 0,24-27 0,4 2-32,-32-2 64,32 0-32,-30 1 0,1-1-32,27-1 32,-28 28-96,29-25 224,-2-1-224,-2-2 0,5 3 32,-30-2 32,1 1 32,0-1-64,-1 0 128,-25 27-96,28-26-129,-31 26-63,29-26 160,-25 0-192,-1 26 160,25-27-64,-26 27 224,1-27-192,0 1 256,-2 26-224,-25 0 128,0 0-32,0-27 32,0 27-96,0 0 0,-25 0-65,25 0-63,-27-25 96,27 25-32,-27 0 224,27-27-224,-26 0 96,-2 27 32,4-26 128,-3 26-192,-28-27 128,29 27-96,-26-27 96,-2 27-96,2 0 0,-1-25 128,0 25-128,1 0 32,-2 0 32,2 0 96,-1-28-64,-2 28-64,5 0-32,22 0 0,1 0 0,0 0 64,2 0-64,25 0-64,0 0 32,25 0 32,-25 0 32,27 0 0,0 0-32,27 0 64,-3-25-32,4 25 0,-5-28-192,32 2 64,-30-2 64,28 3-32,-2-2 32,4 1 64,-32-1 0,5 27 0,-4-27 0,3 1 0,-27 26 0,-27-26 32,0 26 64,0 0-128,-27 0-96,-27 26 160,3-26-96,-4 0 64,5 0 0,22 0 32,-52 0 0,28 0-32,-2-26 0,-24 26 128,24-26-96,2 26-96,-1-27 160,-2 27-160,5-27 96,22 27 0,1-26-32,27 26 96,0 0-192,0 0 64,27 0-32,1 0 64,22 0 0,5-26 0,-2 26-96,26 0 96,-26 0 0,-1-26 0,2 26-32,-2-27 128,-26 27-128,1 0 0,-27 0 128,0 0-128,-27-27 64,1 27-96,-26 0 192,-28 0-288,28 0 224,-30 27-32,5-27-128,-2 0 192,25 0-96,27 0 0,0 0 96,27 0-64,0-27-160,27 27 64,28-26 64,22 26 128,4-27-192,25 2 64,-28-3-96,2 28 64,-1-27 64,-24 27 0,-5-25 64,-23 25 32,-27-28 64,0 28-32,-27 0-192,1 0-32,-26 0 96,-28 0-32,28 0 0,-54 0 0,26 0 32,2-26 32,-4 26-64,32-26 64,-5 26-96,55 0 64,0-27-192,0 27 32,55 0 64,-5-27 0,32 1 32,23-1 96,0 27-96,-25-27 96,26 2-32,-28-2-128,-23 27 192,-4-26-96,-23-1 32,-2 27 64,-52 0 32,-2-27-256,-23 27 128,-30-26-96,2 26 160,0 0-96,-27 0-32,27 0 128,0 0-128,26 0 96,-2 0-32,31 0-32,24 0-32,24-26 0,31 26 32,-2-26 32,26-2 32,0 2-32,1 0 32,-28-1-64,28 27-32,-52-25 64,-4 25 64,2-28 0,-52 28-128,2 0 64,-31 0-64,-24 28 0,26-28 64,-26 25 32,-1-25 64,28 0-224,-1 0 160,25 0-32,28 0 64,0 0-96,28-25 128,-1 25-224,23-28 96,32 28 32,-30-27-32,1 2-64,26-3 192,-53 28-128,28-26 64,-26 0 0,-4-1 0,-24 27 96,-24-27-192,-4 27 32,-26 0-32,-24-26 96,-2 26-64,1 0 64,0 0 0,-2 0-32,30-26-64,25 26 128,-2 0-32,28-28-96,28 28 0,-2-25 64,25-2-64,30 27 32,-29-26-65,28-1 162,-1 0-65,-26 1 32,26 0-64,-52 0 192,1-2-96,-28 2 160,-28 0-288,-26 26 32,2 0-64,-28 0-257,-25 26 578,26-26-321,-2 0 96,30 26-64,25-26 192,26 0-160,0 0-97,26-26 129,25 26-64,30-26 128,-2-1 65,26 2-161,-25-30 64,-28 30 0,30-2 96,-32 0-96,-23 1-32,1-1 96,-28 0-128,0 1 96,-55 26-128,5-26 32,-5-2 32,-24 28 0,26-25 32,-26 25-32,26 0 64,-2-27 32,31 27 0,-2-26-32,26 26 32,0 0-96,26-27-64,-2 0 64,4 27 96,26-26-192,-28 0 96,0 0 0,0 26 32,-26-27 64,0 27-192,-26-27 64,0 27 0,-27-26-32,26 26 96,-25-27-64,-1 27 128,-2 0-160,31 0 128,24-25-64,0 25 128,0-28-256,24 2 64,3 26 64,28-26-32,-5-1-32,5-28 32,-2 30 32,-27-2 32,0 1 0,-26 26 0,0-26 0,0 26 0,0-28 0,-52 28-96,26-26 96,-28 26-96,26 0 128,-22 0-160,50 0-64,0 0-256,0 0-33,26 0 257,-2-26 96,31 26 32,-2-26 32,-27-1 32,27 0 0,-26 27 32,-27-26 64,0 26 0,0-27 0,-27 27-96,0 0 64,1-25 32,0 25 0,0 0 64,-1-27-31,27 27-33,0-27 160,0 1-192,27-28 0,-27 28-32,26-28-32,0 29 128,0-28-32,1-1 128,-27 28 65,27-28-225,-27 29-32,-27-2-160,27 27-225,0-26-191,-27 26-65,27 0-127,0 0-321,27 0-129,-27 26-960,0-26-7110</inkml:trace>
  <inkml:trace contextRef="#ctx0" brushRef="#br1" timeOffset="171494.81">28155 2895 12940,'0'0'448,"0"0"-320,0 0-64,0 0 32,0 26 161,0 0-97,-27 27-64,1 27 0,-26-1 96,-2 27 32,1 1 737,-26-30 256,51 5-256,2-30-480,2 1-385,48-26 32,2-1 96,56 1-64,23-27-384,0 0-897,27 0-2178,0-27-9513</inkml:trace>
  <inkml:trace contextRef="#ctx0" brushRef="#br0" timeOffset="176986.13">19816 8140 7943,'27'0'769,"-27"0"224,0 0 832,0 0-415,0 0-321,0 0-577,0 0-223,-27 0-1,1 28-192,-26-3 64,25 2-128,-52 0-32,26-1-96,0 1 0,1 0 96,25-27 0,-28 25 32,31 2-64,-2-1 32,26 1 128,26 0 64,-2-1 96,3 0 97,28 0-1,-3 1-192,28 0 65,-2-27-97,2 26-96,-28-26-64,2 0-288,-26 27-801,-28-27-1250,0 25-1857</inkml:trace>
  <inkml:trace contextRef="#ctx0" brushRef="#br0" timeOffset="177182.14">19368 8829 12043,'51'27'961,"-23"0"-353,25-27-31,26 0 480,-26 0 0,-1 25-801,2-25-352,-2 27-480,1-27-449,-26 26-321,-27-26-576,28 0-1921</inkml:trace>
  <inkml:trace contextRef="#ctx0" brushRef="#br0" timeOffset="177823.17">20267 8485 10473,'0'0'1442,"0"0"-1282,27 0 1377,-27 26 65,52 0 160,1 1-449,2 26-737,23-1-191,0-24-225,3-2-128,-29 27 96,28-26-224,-28-27-128,1 26-353,-26-26-448,1 0-704,-4-26-2499</inkml:trace>
  <inkml:trace contextRef="#ctx0" brushRef="#br0" timeOffset="178011.18">20823 8405 12267,'-27'27'1281,"27"0"-704,-26 25 832,-1 1-64,-25 0-512,-1-1-544,1 30-257,25-30-32,-28 1-321,29-26-223,26-2-802,-24 2-1344,48-1-2723</inkml:trace>
  <inkml:trace contextRef="#ctx0" brushRef="#br0" timeOffset="178249.2">21299 8751 9673,'0'0'2626,"0"25"-2113,-25 2 1473,25-1-129,0 28-576,0-29-544,0 28-609,0-26-32,25 26-320,-25-27-288,27-26-385,-1 26-673,-26-26-2562</inkml:trace>
  <inkml:trace contextRef="#ctx0" brushRef="#br0" timeOffset="178573.21">21987 8405 15438,'80'-26'609,"-80"26"-962,0 0 706,-27 0-1,-26 26 225,-26 28-65,-1-28-128,28 26 65,-1-25 95,1 0-191,25-1-289,27 1 0,0-27 192,27 25 0,25 3 161,1-28-161,-1 26-128,2 2 32,24-28-256,-24 25-416,-28-25-802,1 0-1632,-2 27-8041</inkml:trace>
  <inkml:trace contextRef="#ctx0" brushRef="#br0" timeOffset="178732.23">21750 8856 15694,'0'27'961,"26"-2"-704,-26-25 1120,52 27 96,-25-27-320,0 26-768,26-26-738,-28 27-832,29-27-705,-28 27-2690</inkml:trace>
  <inkml:trace contextRef="#ctx0" brushRef="#br0" timeOffset="179295.26">22914 8300 10217,'-26'-27'1858,"26"27"-1794,0 0 1089,0 27 993,0 25-160,-26 1-577,26 27-448,0-1 0,26 1-288,-26-1-321,0 1-352,26 0 32,0-28-224,-26 1-673,27 0-544,-27-27-897,0-26-3460</inkml:trace>
  <inkml:trace contextRef="#ctx0" brushRef="#br0" timeOffset="179966.3">18307 8352 12491,'-24'-25'801,"24"-2"-320,-27 27 800,-1 0-256,2 0-225,-25 27-511,23-2-225,-25 28-32,26 27 0,27-1 32,0-26 32,27 27 0,-1-26-64,29-2 64,-4-26 193,3 1 255,25-27 225,1 0-193,-1-53 225,-1 26-320,-24-52-33,-54 26-256,0 0 96,-27-27-63,-25 28-33,-1-2-192,-53 28-128,1-1-321,24 27-1152,-25 27-1250,28-27-5765</inkml:trace>
  <inkml:trace contextRef="#ctx0" brushRef="#br0" timeOffset="180687.34">26382 8564 4163,'-54'-53'11051,"28"27"-10090,-26 0-545,-3 26-320,28 0-128,-23 26-32,-5 26 128,28 2-32,27 24 64,-25 4-96,25-30 96,25 28 1,29-28-1,0 1 192,25-26 32,26-27 769,-25 0-96,-1 0-384,0-27-33,-26-26-127,-26 1-65,-27 25-96,-27-26-159,-26 1-33,-26-2-225,0 26-159,-27 3-160,27-2-449,24 27-576,5 0-1058,22 0-1280,28 0-3653</inkml:trace>
  <inkml:trace contextRef="#ctx0" brushRef="#br0" timeOffset="180925.35">27467 8327 16271,'132'-27'1217,"-105"27"-672,-54 0 287,0 27-511,-51-27-97,-2 25 160,1 2-95,24 26 191,-23-26-64,51-1 65,0-26-161,27 26 129,27 0-65,0 1-192,51 0-32,4-1 0,-4 1-352,28 26-384,-53-53-738,-1 26-768,-25 2-2338</inkml:trace>
  <inkml:trace contextRef="#ctx0" brushRef="#br0" timeOffset="181069.36">27175 8829 15150,'-53'54'3171,"53"-54"-3171,0 25 737,53 2 416,26-1 128,2-26-993,-2 27-736,1-27-417,-2 27-576,1-27-1987,-26 0-10056</inkml:trace>
  <inkml:trace contextRef="#ctx0" brushRef="#br0" timeOffset="181272.37">28075 8617 15726,'80'27'1634,"-28"-27"-673,-25 25 544,26 3-960,-1 26 63,-25-29-351,27 2-289,-3-1-449,-23 1-576,-1-27-705,-1 0-2241,-26 0-6183</inkml:trace>
  <inkml:trace contextRef="#ctx0" brushRef="#br0" timeOffset="181451.38">28552 8432 15662,'-53'79'1794,"1"1"-1057,-3-27 1345,29 26-545,-25 1-1088,23 0-289,28-2-160,0-24-385,0-2-383,0-26-1058,28 1-1569,-4-27-6439</inkml:trace>
  <inkml:trace contextRef="#ctx0" brushRef="#br0" timeOffset="181805.4">28922 8856 17232,'28'-27'64,"-2"27"192,1 0 1153,-3 0-832,4 0-449,-1 27-160,-1-27-96,-26 27 64,0-2-32,-26 2 64,-1-1-64,-1 1 128,-23 0 0,51-1 32,-26 0-64,26 0 96,0-26-96,26 0 96,1 27-288,25-27-705,-25 0-448,26-27-1570,-28 27-5989</inkml:trace>
  <inkml:trace contextRef="#ctx0" brushRef="#br0" timeOffset="182108.42">29956 8511 16047,'0'0'-1282,"-28"0"1058,2 0 481,-28 26 511,2 1-127,26 0-577,-28-1-32,28 1 0,26-27 64,0 25 256,0 29 33,26-26-1,28-3-64,-28 2 1,26-1-193,2-26-128,0 27-449,-30-27-832,3 0-2626</inkml:trace>
  <inkml:trace contextRef="#ctx0" brushRef="#br0" timeOffset="182288.43">29664 8908 17808,'106'27'225,"-54"-1"928,1 1 320,0 0-288,26-1-768,-24 0-417,-29-26-289,-2 26-383,4 1-1410,-28-27-2082,0 27-9353</inkml:trace>
  <inkml:trace contextRef="#ctx0" brushRef="#br0" timeOffset="182562.44">30484 8220 15150,'0'27'961,"0"-1"-577,26 28 801,-26 24 481,26 28 63,1 0-287,0 28-609,-27-29-353,28 0-320,-4 1-128,2-26-32,29-2-512,-55-23-705,27-2-513,-27-27-1121,24-26-5124</inkml:trace>
</inkml:ink>
</file>

<file path=ppt/ink/ink9.xml><?xml version="1.0" encoding="utf-8"?>
<inkml:ink xmlns:inkml="http://www.w3.org/2003/InkML">
  <inkml:definitions>
    <inkml:context xml:id="ctx0">
      <inkml:inkSource xml:id="inkSrc0">
        <inkml:traceFormat>
          <inkml:channel name="X" type="integer" max="32767" units="in"/>
          <inkml:channel name="Y" type="integer" max="25399" units="in"/>
          <inkml:channel name="F" type="integer" max="32767" units="dev"/>
        </inkml:traceFormat>
        <inkml:channelProperties>
          <inkml:channelProperty channel="X" name="resolution" value="4096.38672" units="1/in"/>
          <inkml:channelProperty channel="Y" name="resolution" value="5080.81592" units="1/in"/>
          <inkml:channelProperty channel="F" name="resolution" value="0" units="1/dev"/>
        </inkml:channelProperties>
      </inkml:inkSource>
      <inkml:timestamp xml:id="ts0" timeString="2011-09-30T04:58:22.373"/>
    </inkml:context>
    <inkml:brush xml:id="br0">
      <inkml:brushProperty name="width" value="0.05292" units="cm"/>
      <inkml:brushProperty name="height" value="0.05292" units="cm"/>
      <inkml:brushProperty name="color" value="#0000FF"/>
    </inkml:brush>
    <inkml:brush xml:id="br1">
      <inkml:brushProperty name="width" value="0.05292" units="cm"/>
      <inkml:brushProperty name="height" value="0.05292" units="cm"/>
      <inkml:brushProperty name="color" value="#FF0000"/>
    </inkml:brush>
    <inkml:brush xml:id="br2">
      <inkml:brushProperty name="width" value="0.05292" units="cm"/>
      <inkml:brushProperty name="height" value="0.05292" units="cm"/>
      <inkml:brushProperty name="color" value="#00FF00"/>
    </inkml:brush>
  </inkml:definitions>
  <inkml:trace contextRef="#ctx0" brushRef="#br0">6747 5981 5092,'0'0'7015,"0"0"-6406,0 0 640,0 0 544,27 27-672,1-27-160,23 27-32,3 26-160,0-26-128,24 25-289,-24 1-128,51-26-192,-26 25 64,2-24-96,-30-3-64,30 2-192,-29-1-321,-25-26-319,-1 27-386,1-27-607,-27 0-1218,0-27-2947</inkml:trace>
  <inkml:trace contextRef="#ctx0" brushRef="#br0" timeOffset="215.01">7437 5981 9641,'0'-25'3523,"0"50"-3747,0 2 320,-28 0 352,4 53 898,-31 0-33,2-2-801,29 1-384,-31-26-96,2 27 65,26-54-226,2 27-671,25-25-1122,0-28-2274</inkml:trace>
  <inkml:trace contextRef="#ctx0" brushRef="#br0" timeOffset="727.04">8019 6327 10473,'0'0'1634,"0"-28"-1314,-26 28 929,26 0 225,0 0 127,-28 28-800,1-28-513,27 25 193,-24 28-1,24-26-223,-28 0-225,28 25 0,0-24-64,28-3 96,-28 3-64,51-3 256,-23-25 64,25 0 129,-1 0-257,1-25-192,-26-28 64,-2 25 0,2-24 96,-27 25-32,0-26-96,0 26-128,-52 2-160,25 25 160,-26-28-545,1 28-672,-1 28-1954,25-28-5574</inkml:trace>
  <inkml:trace contextRef="#ctx0" brushRef="#br0" timeOffset="1138.06">8602 6115 16143,'0'25'1986,"24"-25"-2499,4 0 994,25 0 223,-1 0 321,2 0-320,24-25-673,-24 25-224,-28 0-513,26 0-1441,-25 0-2819</inkml:trace>
  <inkml:trace contextRef="#ctx0" brushRef="#br0" timeOffset="1297.07">8707 6299 12716,'0'28'2242,"27"-3"-1666,25-25 481,1 0-96,-1 0 224,2 0-704,24 0-545,-24 0-769,0-25-801,-2 25-2786</inkml:trace>
  <inkml:trace contextRef="#ctx0" brushRef="#br0" timeOffset="1571.09">9687 5876 14445,'0'-27'2467,"0"27"-2403,0 0 1089,0 0 160,0 0-480,0 54 192,0-29-289,0 55 33,0 0-32,0-1-193,0 27-319,0-27-193,0 1 0,24-27-321,4 26-1152,-28-51-1314,27 24-2690</inkml:trace>
  <inkml:trace contextRef="#ctx0" brushRef="#br0" timeOffset="14977.85">4682 7313 7783,'-51'27'0,"25"-2"-1538,-29 28 97,31 27 1441,-31-1 609,29 1 1280,-1 0-735,27 25-642,0-26 129,27 1-193,26-27-96,-1 1 385,29-28 128,-2-26 288,26 0-64,-25 0-128,26-53-256,-25 26-225,-2-26-96,-26 1-95,-29-1-1,-24-1-32,-24 1 64,-3 1-31,-27-1-129,-24-1-64,-3 28-128,2 26-64,-1 0-32,2 0-481,23 26-512,31 1-929,24 0-1153,24-27-3107</inkml:trace>
  <inkml:trace contextRef="#ctx0" brushRef="#br0" timeOffset="15252.87">6246 7313 16367,'53'-28'0,"-53"28"32,0 0 256,-26 0-256,-29 28 128,4-1 65,-30 25-1,28 1 288,1-26 33,-2 25-225,28-26-192,26 1 0,0 0 1,0-1-129,26 1 288,1 0-96,52-2-64,-26 3-288,0-3-545,26-25-576,-51 27-1441,25-27-4133</inkml:trace>
  <inkml:trace contextRef="#ctx0" brushRef="#br0" timeOffset="15403.88">5901 7921 6534,'26'55'9096,"1"-30"-8839,26 2 575,-1-1 289,2-26-288,0 27-352,-3-27-481,4 27-929,-29-27-1313,-2 26-2563</inkml:trace>
  <inkml:trace contextRef="#ctx0" brushRef="#br0" timeOffset="15866.9">7093 7657 12139,'0'0'1057,"0"0"-1153,0 0 576,0 0 609,25 0 609,2 0-353,26 27-480,26-2-192,2 3-65,-2-3-63,1 2-353,-2 1-96,1-3-128,-26 2-160,1 0-289,-29-2-351,2-25-770,-1 0-864,-26 0-961,0-25-4133</inkml:trace>
  <inkml:trace contextRef="#ctx0" brushRef="#br0" timeOffset="16031.91">7727 7550 12299,'-26'54'1858,"-1"-1"-1282,-25-1 578,25 28-33,-26 0-737,28-28-320,-2 3-64,0-3-577,27 1-576,0-26-1025,0-1-2690</inkml:trace>
  <inkml:trace contextRef="#ctx0" brushRef="#br0" timeOffset="16248.93">8310 7949 16399,'0'79'769,"0"-53"64,0 28-481,0-28-128,27 26-224,-27-25-96,25 0-545,-25-27-704,27 26-2851</inkml:trace>
  <inkml:trace contextRef="#ctx0" brushRef="#br0" timeOffset="17460">9606 7392 12299,'55'-27'1217,"-5"2"-800,-50 25 960,28 0-416,-28-27 288,0 27-544,-28 0-705,4 27-192,-29-27 95,-2 25 97,31 2 65,-30 26-33,27-26 64,0-1-64,2 0 32,25 0 96,0 1 0,25-27 64,29 27 97,-28-1-257,26-26 64,3 27-160,-2-27-417,-1 27-608,-25-27-897,0 25-1409,-27-25-3619</inkml:trace>
  <inkml:trace contextRef="#ctx0" brushRef="#br0" timeOffset="17611">9474 7896 12940,'0'53'384,"27"-53"-32,-1 27 129,26-27 160,3 25 416,-2-25-673,-1-25-640,2 25-1250,24 0-1120,-24-27-4229</inkml:trace>
  <inkml:trace contextRef="#ctx0" brushRef="#br0" timeOffset="18015.03">10559 7285 14413,'54'-25'3940,"-26"-2"-4036,22 2 128,5 25 320,-4-27 289,3 27-33,-27 0-448,0 27-192,-2-2-64,2 2-224,-27-2-32,0 3-1,0 24 65,-27-25 64,27-1 128,0 28-32,0-28 192,0 26-128,27-25 128,-1 0-64,1 26 32,0-26-32,25 26 0,-26-1 64,28-24-128,-29-3 96,2 2 64,-27 0 256,0-2 65,0-25-1,-27 0-64,-25 28-95,-28-28-65,28 27-128,-28-27-128,28 0 0,-29 25-673,30-25-897,-4 27-2529</inkml:trace>
  <inkml:trace contextRef="#ctx0" brushRef="#br0" timeOffset="19732.12">3730 9777 12940,'-52'0'1217,"25"0"-897,27 0 161,0 0 448,0 0 192,27 0-225,0 25-159,25-25-320,1 0-129,-1 0-128,28 0-288,-1 0-289,-25 0-287,0 0-866,-29 0-1793,28 0-4484</inkml:trace>
  <inkml:trace contextRef="#ctx0" brushRef="#br0" timeOffset="20107.14">4498 9378 13356,'79'27'32,"-25"0"64,-3-1 481,30 0 224,-29 28-161,2-28-448,-28 27-160,1 0-320,-27 1 64,0 24 320,-27-24-64,1-1 128,-1-1 193,0 1 383,2-26-31,-2 0-161,27-1-319,0-26-65,0 26 96,52-26 64,2 28-63,-1-28-161,26 0-417,-25 0 193,24 0-993,-24 0-1089,-3 0-3395</inkml:trace>
  <inkml:trace contextRef="#ctx0" brushRef="#br0" timeOffset="21116.2">6961 9458 10730,'25'-26'1729,"2"-1"-672,-27 27 929,0 0-256,0 0-641,0 0-545,-27 0-768,2 27 544,-2-1-255,-54 0-1,30 0-96,-4 28 32,3-26-225,26-3 514,-1 28-289,27-26 32,0 0 128,0 26-160,53-28 160,-1 2 32,3 0-32,-4-27-64,30 26-128,-29-26-448,1 27-994,1-27-2850</inkml:trace>
  <inkml:trace contextRef="#ctx0" brushRef="#br0" timeOffset="21297.21">6695 10068 18353,'0'26'-128,"26"-26"256,27 26 897,-25-26 0,23 0-513,3 0-416,-27 0-704,25 0-641,-25 0-225,-1 28-1729,1-28-6470</inkml:trace>
  <inkml:trace contextRef="#ctx0" brushRef="#br0" timeOffset="21824.25">7859 9642 11627,'0'0'1985,"0"-25"-1760,27 25 159,1 0 961,-4 0-32,31 25-159,22 3-226,-22-1-479,23 0-193,2-1-256,-26 1 64,24-2-128,-23 2-320,-4 0-225,-23-1-352,-2-26-640,1 0-1314,-3 0-2754</inkml:trace>
  <inkml:trace contextRef="#ctx0" brushRef="#br0" timeOffset="22018.26">8443 9484 15246,'-28'108'576,"28"-58"-447,-26 32 479,-1-29-31,2 26-161,25-26-224,-27-1-224,27 1-512,0-26-705,27 0-1122,-2-27-2497</inkml:trace>
  <inkml:trace contextRef="#ctx0" brushRef="#br0" timeOffset="22308.27">8866 9750 13004,'52'27'1729,"-25"-2"-1152,27-25 32,-30 27 255,30-27-127,-54 27-417,28-1-288,-28 1-64,0 0-64,0-2 0,-28 2 64,28-1 32,-27 1-32,27-27 96,0 27 0,0-27-32,27 0 64,1 0-64,-2 0-32,26 0-320,-25 0-288,26-27-1154,-27 27-1729,0 0-6311</inkml:trace>
  <inkml:trace contextRef="#ctx0" brushRef="#br0" timeOffset="25077.43">10773 9325 12427,'24'0'1025,"-48"0"-1473,-3 0-33,-28 27 417,5-1 289,-5 28 928,-24-28-353,26 0-479,26 28 351,-26-28 257,28 27-32,25-28-256,0 3-225,25-1-64,2 0 65,26-1-161,26 1-96,29-2-96,-31-25-192,2 0-416,-25 0-513,0 27-1634,-2-27-4260</inkml:trace>
  <inkml:trace contextRef="#ctx0" brushRef="#br0" timeOffset="25235.44">10641 9909 14189,'-28'52'961,"56"-25"-865,-4-1-96,29 1 64,2 0 192,-3-27 161,1 0-674,26 0-1600,-26 0-2051,26 0-4804</inkml:trace>
  <inkml:trace contextRef="#ctx0" brushRef="#br0" timeOffset="25559.46">11750 9458 15662,'0'-26'641,"-25"26"-737,-29 26 96,28 0 32,-26 28 512,25 0-255,27-4-225,0-22-96,27 26 64,-2-28 0,28 1 32,1-2 32,24-25-32,1 0 64,-24-25-32,23-2 449,-51 1 31,0-1 65,-27-28-65,0 30-351,-54-28-33,2-1-64,-2 2 32,3 26-160,-30-1-64,29 27-320,-2 0-962,28 0-1600,26 27-2788</inkml:trace>
  <inkml:trace contextRef="#ctx0" brushRef="#br0" timeOffset="25726.47">12493 9564 17456,'0'28'673,"-28"-28"-962,28-28 161,0 28-64,-27 0-192,27 0-2947,27 0-8072</inkml:trace>
  <inkml:trace contextRef="#ctx0" brushRef="#br0" timeOffset="26122.49">12835 9325 12716,'27'-25'1377,"0"-2"-1377,-1 27 416,2-27 705,-4 1 353,3 26-898,-27-27-384,0 27-192,-27 0-128,-25 0 0,-1 0 64,-26 27 32,26-1 32,0 28-64,27-29 32,0 28-64,-1-26 32,54 26-96,-1-1 0,26 2-129,2-26 129,-1-3 64,26 0 0,-25 30 32,25-28 64,-52-27 64,23 26 224,-50 1 289,0-2 191,-24-25 1,-2 27-192,-29 0 31,-24-27-63,26 26-321,-26-26-128,-1 0-192,28 27-609,-1-27-800,26 0-1314,-1 0-2978</inkml:trace>
  <inkml:trace contextRef="#ctx0" brushRef="#br0" timeOffset="29534.69">12943 7684 11498,'24'0'2018,"-24"0"-1729,27 0 479,-27 0-31,28 25-225,-28 3-351,27-3 351,-1 2-128,-26 1-255,24-28 223,-24 25 289,28-25 223,-1-25 225,0-3-288,25-24-256,1-28-289,26 0 64,1 1-96,53-27 1,-1-1-97,0 3-64,-27 24-64,-23 28-288,-5 24-673,-49 1-577,-1 27-2081,-27 0-9129</inkml:trace>
  <inkml:trace contextRef="#ctx0" brushRef="#br0" timeOffset="30125.72">13683 9246 6245,'0'27'2819,"27"0"-609,-27-27 0,27 25-448,-2 2-289,-25-1-159,27 1-321,-1 0-193,1-1-351,-27 0-161,27-26 0,-27 26 1,26-26 63,-26 0 224,0 0 97,0-26-64,26 0-257,27 0-96,2-54-192,-5 1-64,56-1 0,2-25 0,24-2-64,25 2 128,2 25-192,-26 1 64,-53 52-545,-1 1-960,-53-1-481,-26 27-2050</inkml:trace>
  <inkml:trace contextRef="#ctx0" brushRef="#br0" timeOffset="35650.03">3281 12770 13548,'0'0'1121,"0"0"-1089,0 27 577,0-27 544,26 0 32,26 27-320,3-27-224,22 0-97,5 0-63,-30-27-161,1 27-96,-1-27-352,1 27 64,-26 0-865,0 0-640,-2-26-1282,-25 26-2274</inkml:trace>
  <inkml:trace contextRef="#ctx0" brushRef="#br0" timeOffset="35888.05">4418 12293 14926,'27'-25'1441,"-1"25"-1729,-26 25 928,0 3 577,0 51-512,-26-26-320,26 26-321,0 27-96,0-27-321,0-26-672,26 1-288,29-1-353,-4-28-319,3-25-1987</inkml:trace>
  <inkml:trace contextRef="#ctx0" brushRef="#br0" timeOffset="36154.06">5027 12585 13004,'-53'0'512,"26"27"-512,-25-1 417,26 0 704,-1 27-545,27-26-480,0-1-96,27 28 64,26-28 1,-1-26 191,1 27 32,26-54 64,-24 27 161,-29-53 63,1 26-127,-3-26-65,-24 28-96,0-29-95,-51 28-193,-3-28-32,3 28-417,-4-1-512,2 27-544,1 0-1442,25 0-4836</inkml:trace>
  <inkml:trace contextRef="#ctx0" brushRef="#br0" timeOffset="36450.08">5530 12532 128,'27'26'15502,"-27"-26"-15662,-27 27 96,27 0 192,0 25 417,0 1-33,0 0-416,27 1-32,27-28 129,-3 1 95,30-2 32,-29-25 321,28-25 127,-28-2-31,2 1 32,-2-28-161,-52 1 1,0 28-321,-26-29-192,-27 1-64,0 26-128,1-26 32,-30 53-256,32-25-801,-5 25-160,28 0-993,3 25-3268</inkml:trace>
  <inkml:trace contextRef="#ctx0" brushRef="#br0" timeOffset="36947.1">7253 12188 6950,'24'0'8648,"-24"0"-8584,-24 0-224,-31 26 192,2 1 160,-26 25 193,26-24-193,1 24-32,-2-25 449,26 26 191,28-26-191,0 25-64,28-26-161,-1 1 0,25 0-160,1-27-63,1 26-161,-2-26 0,28 26-545,-28-26-800,-26 0-1762,1 0-4612</inkml:trace>
  <inkml:trace contextRef="#ctx0" brushRef="#br0" timeOffset="37106.12">6907 12797 14029,'0'80'2498,"27"-55"-1953,25-25 384,1 27 288,1 1-32,24-28-673,4 0-480,-32 0-448,5 25-289,-28-25-736,-3 27-2243,-24-27-9448</inkml:trace>
  <inkml:trace contextRef="#ctx0" brushRef="#br0" timeOffset="38332.19">8494 12585 14765,'0'0'1762,"0"27"-1602,27-27 129,1 52 575,25-24 1,26 24 64,-1-26-256,2 28-417,-1-28-160,-26 26-160,26-25-256,2-27-289,-29 0-384,2 0-929,-28 0-1857,0-52-6759</inkml:trace>
  <inkml:trace contextRef="#ctx0" brushRef="#br0" timeOffset="38506.2">9155 12480 14189,'-50'52'1057,"22"1"-769,-26 0 385,30 26-1,-30 1-287,27-27-353,0 26-449,2-51-511,25-3-546,25 2-1088,2-27-4773</inkml:trace>
  <inkml:trace contextRef="#ctx0" brushRef="#br0" timeOffset="38888.22">9579 12692 15534,'27'0'2531,"28"0"-2627,-29 0 416,26 0 352,-25 0-672,0 0 225,-27 25-385,0-25-577,0 27 160,0-1-63,0 1-33,0 0 449,-27-27 192,27 26 0,27 1 32,-27-2 0,26 2 32,0 1 0,0-3 32,1 2-32,0 0 32,-1-2 96,-26 3 224,0-28 321,-26 27 192,-1-27-192,-26 25-193,27-25-224,-27 0-95,-2 0-193,5 0-289,23 0-640,-1 0-1729,28 0-4837</inkml:trace>
  <inkml:trace contextRef="#ctx0" brushRef="#br0" timeOffset="39306.24">11169 12268 17040,'0'25'512,"0"3"-896,0-3-97,0 29 545,0-1 545,0 26 192,-27 1-257,27 0-480,0-2 64,0-24-64,0-1-480,27-1-673,-2-24-1858,28-28-4868</inkml:trace>
  <inkml:trace contextRef="#ctx0" brushRef="#br0" timeOffset="39595.26">11750 12453 15694,'-25'52'577,"-2"-25"-801,0 26-353,1 0 609,-1 1 192,27-29 161,27 28-161,-1-26-96,28 0 192,24-27 257,-23 0-129,-4-27-31,3 0-129,-2 1 353,-52-26 95,27 24-351,-54-24-193,2-2-128,-28 28-128,-2-1-128,-24 2-257,26 25-608,1 0-544,-1 0-2051,53 25-6437</inkml:trace>
  <inkml:trace contextRef="#ctx0" brushRef="#br0" timeOffset="39889.28">12438 12480 14253,'0'25'1377,"-27"-25"-1409,-25 27 32,26 26 96,-1-26 705,0 25-224,27 1-449,0 0-64,27-26 160,26 0 128,-1-1 129,30-26 95,-32 0-31,32-26-161,-30-1 65,1-26 319,0 1-351,-53-2 95,0 1-95,-53 0-417,0 26-64,-26-25 64,-26 25-289,23 27-1088,4 0-1313,-1 27-4261</inkml:trace>
  <inkml:trace contextRef="#ctx0" brushRef="#br1" timeOffset="41196.35">14425 12081 15534,'-27'27'769,"27"25"-609,0 2 353,52 0 127,-25 24-31,26 2 384,-1 26 32,1-53-481,26 26-256,-24 1-31,22-27 31,4-26-224,-27-1-64,-2 1-384,-26-2-866,1-25-607,-27 0-2595</inkml:trace>
  <inkml:trace contextRef="#ctx0" brushRef="#br1" timeOffset="41376.36">14450 12877 14381,'-52'0'4516,"52"0"-3747,52-53-641,1 26 289,53-26 383,-1-27-127,55 28-481,-1-28-160,-27 1 0,28 26-96,-55-1-480,-52 29-1250,-1-3-1249,-52 28-4260</inkml:trace>
  <inkml:trace contextRef="#ctx0" brushRef="#br1" timeOffset="41968.4">4418 13433 14349,'-52'27'737,"52"-27"-673,27 0 897,-2 0 544,28 0-576,26 0-448,29 25-321,24-25 32,0 0 64,28 0-128,-4 0-64,-23 0-32,-1-25-64,-24 25-768,-30 0-866,-24 0-2594</inkml:trace>
  <inkml:trace contextRef="#ctx0" brushRef="#br1" timeOffset="42567.43">11115 13380 9577,'0'0'2978,"27"0"-2081,-27 0 897,52 0-96,-25 0-257,54 0-384,-2 0-416,26 0-321,27 0-160,0 0 96,27 0-160,1 0 32,-28 0 65,0 0-193,-54 0-129,4-27-639,-32 27-321,-22 0-993,-28 0-2979</inkml:trace>
  <inkml:trace contextRef="#ctx0" brushRef="#br0" timeOffset="51414.94">3254 15314 15822,'0'0'961,"0"26"-1057,0-26 641,27 0 256,-1 0-65,26 0-287,30 0-97,-4 0-96,1 0-96,-26 0-224,1 0-128,-2 0-384,1-26-898,-26 26-896,-2 0-1217,-25 0-5510</inkml:trace>
  <inkml:trace contextRef="#ctx0" brushRef="#br0" timeOffset="51780.96">4445 15129 13516,'0'-27'2050,"0"27"-1633,0 0 191,-27 0-384,2 0-95,-2 54-129,27-29-65,0 28 65,-27 1 0,54-2-96,-27 1 128,52-28-96,-25 3 64,26-1 225,26-27 319,-25-27 225,-3-1 32,4 3-161,-29 0-95,1-29 159,-27 28-287,-27-28-129,1 1-96,-29 28-32,4-29-32,-3 28-192,27 26 32,-25-27-224,25 27-673,27 0-608,0 27-1186,27-27-1697</inkml:trace>
  <inkml:trace contextRef="#ctx0" brushRef="#br0" timeOffset="51946.97">5214 15208 15054,'0'26'1089,"0"1"-929,0-27 1057,0 0-704,0 27-545,0-27-833,0 26-384,0-26-801,24 0-1954</inkml:trace>
  <inkml:trace contextRef="#ctx0" brushRef="#br0" timeOffset="52263.99">5611 15156 10826,'-28'25'352,"28"-25"0,0 27 1698,0-1-576,0 28-802,0-28-351,28 0-65,-4 2-32,30-3 0,0 0 97,-2-25 191,2 0 193,-2 0-161,1-25-31,-26 0 31,-1-3 65,-26 2-33,0 0-351,-26-1-1,-28 0-160,2 1-64,-1-1-32,26 2-32,-25-2-353,26 27-864,-2 0-416,28 0-1442,0 0-2947</inkml:trace>
  <inkml:trace contextRef="#ctx0" brushRef="#br0" timeOffset="52582">6246 15181 12587,'0'0'1378,"0"27"-1378,0-27 448,0 26 449,0 28-385,27-28-415,-1 28-33,-2-29-64,31 0 64,-28 3-64,25-1 96,1-27 160,0 0 289,-27-27-33,27-1 289,-53 3 192,27 0-160,-27-3 256,0-24-385,0-2-351,-54 28-65,28-26-544,-26 25 736,-2 0-512,2 1-32,-1 26-288,26 0-609,27 26-801,0-26-1377,0 27-4901</inkml:trace>
  <inkml:trace contextRef="#ctx0" brushRef="#br0" timeOffset="53180.03">7066 15102 10602,'0'0'896,"-27"0"-896,1 27 417,-26 25 608,25 1 128,0 1-352,27-2-289,0 26 1,27-23-1,0-28-288,25-1 161,1 1 287,26-27 289,1-27-288,-2 1 256,4-1-257,-30-28-127,-26 5-1,1-4-159,-27 1 287,-27 0-479,-27 1 63,-25 25-320,26 27 0,1-27-257,-2 27-575,1 27-161,53-27-257,0 27-479,27-2-706,26-25-2081</inkml:trace>
  <inkml:trace contextRef="#ctx0" brushRef="#br0" timeOffset="53411.05">7859 14997 13516,'0'-53'1570,"0"53"-609,0-27 1089,0 27-641,0 0-512,0 27-481,0-1 321,0 26-64,0 2-289,0 26-32,0-2-224,0 2-128,0-1 32,27-26-128,-27 1-224,28-1-257,-28-28-159,24 2-770,-24 0-351,0-27-4582</inkml:trace>
  <inkml:trace contextRef="#ctx0" brushRef="#br0" timeOffset="54694.13">9050 14890 10505,'27'0'2595,"-27"0"-2051,0 0-319,0 0 127,0 27 96,0 0-223,-27-27-33,0 26-32,-25 1 224,26-2 193,-28 2 95,2 26-31,-1-26-225,1 0-63,25-2-321,27 2 0,0 26 288,0-26-32,52-1 193,2 0-193,24-26-128,2 28-32,-1-3-160,-24-25 96,23 25-128,-24-25 64,-28 28-64,26-28-384,-25 0-161,-27 0-1184,0 0-1987,-27 0-9256</inkml:trace>
  <inkml:trace contextRef="#ctx0" brushRef="#br0" timeOffset="54852.13">8813 15553 16495,'26'52'961,"26"-52"-609,2 27 33,0-27 63,24 0 193,-24 0-385,-2 26-736,2-26-545,-28 0-641,-26 27-2082</inkml:trace>
  <inkml:trace contextRef="#ctx0" brushRef="#br0" timeOffset="57326.28">10217 15102 14733,'0'-26'1858,"-27"26"-1313,27 26-513,27-26 544,-3 54 641,2-29-288,29 28-128,-3 27-417,1-26-127,-26-29-97,26 28-96,-1-26-128,-25 26-96,0-26-641,1-27-96,-4 25-448,-24-25-961,0 0-1090,0-25-3106</inkml:trace>
  <inkml:trace contextRef="#ctx0" brushRef="#br0" timeOffset="57521.28">10746 15076 15150,'-55'53'1217,"5"-1"-801,-5 1 609,-24 27 128,26-26-224,0-4-640,1 32-321,25-56-225,0 26-63,27-52-481,27 27-704,25-27-1538,-25-27-3427</inkml:trace>
  <inkml:trace contextRef="#ctx0" brushRef="#br0" timeOffset="57730.3">11010 15288 3715,'27'26'10122,"-54"-26"-9994,0 26 0,1 27 929,-1-28 544,2 30-255,25-28-674,0-1-159,25 1 63,2-2-159,26 2-161,26-27-224,-26 0-160,26 0-481,2-27-608,-30 27-1185,3-25-2755</inkml:trace>
  <inkml:trace contextRef="#ctx0" brushRef="#br0" timeOffset="57882.31">11221 15418 13004,'0'55'1409,"0"-28"-1153,0 26 1314,26-28 256,-26 29-481,27-1-1057,-27-1-640,28 1-513,-4-26-512,-24-27-2147</inkml:trace>
  <inkml:trace contextRef="#ctx0" brushRef="#br0" timeOffset="58343.33">12174 14997 14701,'0'0'289,"0"0"-1058,-27 25 705,2 2 96,-2 0 64,1-1 96,-1 1 0,0 0 353,2-2 416,25-25-64,-27 27-129,27 26-31,27-26 96,-2-1-257,29 28-287,-28-29-97,26 0-128,2-25 64,-1 28-96,-1-28-480,-25 27-321,-1-27-1249,-26 0-3139</inkml:trace>
  <inkml:trace contextRef="#ctx0" brushRef="#br0" timeOffset="58495.34">12095 15578 17744,'0'27'641,"0"-27"-97,27 0 674,-2 27-225,29-27-705,-1 0-384,-1 0-961,-25 0-545,27 0-1537,-3 0-10570</inkml:trace>
  <inkml:trace contextRef="#ctx0" brushRef="#br0" timeOffset="59078.37">13099 15261 14285,'0'-27'1537,"0"27"-1440,0-26 511,-24 26 449,24 0-801,-26 0-416,-29 26 0,28 28 160,3-2 0,24 1-32,0 27 0,0-27-32,24 26-64,31-52 96,-2-1 96,26 1 96,0-27 481,1-27-65,-28 1-95,1-28 95,0 2-127,-53-1-97,0-2-128,-26 5-128,-28 22 160,2-24-320,-1 25-256,0 0-417,1 27 417,-2 0-865,26 27-929,28-27-1281,28 27-2435</inkml:trace>
  <inkml:trace contextRef="#ctx0" brushRef="#br0" timeOffset="59274.39">13815 15340 16655,'-26'0'513,"-1"0"159,27 0 930,0 0-225,-25 0-800,25 28-673,0-28-97,0 25-735,0-25-578,25 25-1697,-25-25-3299</inkml:trace>
  <inkml:trace contextRef="#ctx0" brushRef="#br0" timeOffset="59656.41">14213 15314 14445,'0'0'1602,"-28"0"-1506,4 26 1121,-3 2-673,-1-3-351,1 0-161,1 30-160,26-2-65,26-1-319,1 2-1,28-28 1,23 1 224,-24-27 352,24-27-64,-24 27 128,-2-26 288,1-1 289,-26 0 192,-27 2 96,0-28-161,-27-1-191,0 26 96,-26-22 128,1 22-321,-1 2-384,1 26-192,-2 0-160,28 0-417,-2 0-864,28 0-513,0 26-961,28-26-1633</inkml:trace>
  <inkml:trace contextRef="#ctx0" brushRef="#br0" timeOffset="59966.43">14795 15393 14990,'0'0'448,"0"0"-352,-26 25 481,-2-25-1,1 28-191,27-1-289,0 26-96,0-1 0,0-25 96,27 0-32,1-1 96,25-26 224,-1 0 65,-25 0-225,26 0 96,-1-26-31,-25-1 127,-1-25 385,-26 25 64,0-26-577,0 26 256,-26-26-351,-26 28-1,-2-3-128,1 2-32,1 0-833,-1 26-160,25 0-1025,1 0-1473,27 0-5606</inkml:trace>
  <inkml:trace contextRef="#ctx0" brushRef="#br0" timeOffset="60298.44">15457 15418 12267,'-27'55'1698,"0"-28"-1538,27 26 0,-25-28 1185,50 29-384,-25-1-769,27-26-288,26-2-32,-1 2 96,2-27-64,24 0 96,-24-27 288,0 27 449,-3-52 352,4 25 352,-29-26 353,-26 1-737,0-1-352,-54-1-417,0 1 193,-24 0-385,-1 27-32,26 0-321,-26 26 418,26 0-706,-1 0-1185,29 0-992,-2 26-2563</inkml:trace>
  <inkml:trace contextRef="#ctx0" brushRef="#br0" timeOffset="60737.47">16515 15076 11947,'27'0'2370,"-27"0"-1986,-27 26 1410,27 28 416,0-2-544,0 28-577,0-28-256,0 26-161,0 4-255,27-4-321,0 2-128,-1-1-160,0-26-577,0 1-609,1-28-960,-27 0-2050</inkml:trace>
  <inkml:trace contextRef="#ctx0" brushRef="#br1" timeOffset="66192.78">17257 15418 13356,'-54'0'833,"28"28"-545,26-28 385,0 27 672,0 0-224,0-1-512,53 26 320,0 2-289,-1 26-191,30-28-161,23 28 0,-26-2-352,26 2 96,2 0-32,-29-26-32,-24-29-224,-2 28 32,2-26-193,-3 0 33,-24-1-225,27 1-127,-27-27-161,-27 0-865,0 0-1505,0-27-3235</inkml:trace>
  <inkml:trace contextRef="#ctx0" brushRef="#br1" timeOffset="66409.8">18157 15446 16399,'-28'0'1121,"1"27"-993,3 26 513,-31 26 864,-23 1-448,-2 25-352,-26 27-385,1 0-224,24-25 0,2 0-192,26-2-224,-26 2-289,26-27-448,1 24-640,25-50-2211</inkml:trace>
  <inkml:trace contextRef="#ctx0" brushRef="#br1" timeOffset="79181.53">10905 13406 8872,'-27'0'1601,"0"0"-383,27 0-258,0-26 322,0 26 223,0 0-352,0 0-929,54 0-31,-2 0-33,53-27-64,2 2 32,50 25-32,3 0-32,-1 0-64,27 0 0,-27 0 0,-2 0 0,-25 25 0,27-25-32,-26 27 0,-1-27 0,-52 0 64,-1 0 32,-26 0-64,-25-27 64,-4 27 0,3-25 128,-27 25-128,0-28-31,0-24 31,0 25-32,0-26 32,0 1-64,0-3 0,0-24 32,0-26-64,0-2-32,0 1 96,0 0-32,0 1-161,0-2 129,0 2-64,0 24 96,0 2-192,-27 26 128,27 26 64,0-25-96,-24 52 160,24-27-192,-28 1 64,28 26-64,0 0 32,0 0-32,0 0-97,0 0 65,-26 0-32,-1-27-64,0 27-65,-51 0-127,-28 0 128,-2 0 128,-48-27 256,-4 27-128,2-25-33,-2 25-351,-24 0-96,25-27 95,-26 27 129,25 0 224,1 27 32,54-27 160,26 0-96,-2 25 64,30 2-96,23 0 32,1-1-64,1 1 96,26 0-64,0-27 32,0 25 192,0 2 0,0 1 96,26 24 289,-26 0 160,27 29-33,-27-1-223,28 52-257,-28 0-96,27 27 0,-3-1-96,4-24-96,25-2-256,-26-26 224,-2-27 96,2 1-192,-27-28-545,0-24-1121,0-3-2498</inkml:trace>
  <inkml:trace contextRef="#ctx0" brushRef="#br1" timeOffset="80868.62">12862 14625 1249,'0'-27'3715,"-27"1"-2145,27 26 416,0 0-641,0 0-673,-25 26-63,25 28 320,0-2-192,0 29-353,0 24-64,0-25-160,0 26 1,0-26 127,0 25-128,0 2-96,0-2-32,0 0 32,-27-25 0,27 26 385,-26-26-33,26-2-64,0-24-159,0-28-129,0 1-64,0 26 64,0-26 0,26 25-32,-26-24 96,27-3 96,-27-25 64,25 27-95,2-27-1,26 27-128,-25-27-32,23 0-64,-23 26 0,25-26-96,-1 0-65,2 27 1,24-27 192,-24 25-32,-2-25-32,1 0 32,26 27-32,-26-27 64,26 0 64,2 27 128,-2-1 65,27 1-225,0-27 0,27 27 0,-1-27-64,0 0 0,0 0-64,28 0-33,-28 0 33,27 0 0,-2 0 64,2 0 0,1 0 0,-28 0 32,26 0 32,-24-27-32,-2 27 32,0 0-32,0-27 0,-27 27 0,0 0-32,3 0-128,-29 27-320,-26-27 159,26 0 193,-52 0 128,25 0 64,-26-27 160,1 27 225,-27 0 223,0 0-287,0 0-97,0-26-160,0 26-64,0-27-64,0 0-32,0 2-64,0-2 96,0 1 0,0-28-96,0-24 320,0-4-256,0-22-64,0-2 192,0-1-192,28 28 96,-28-26 0,0-2-192,0-25 288,0-1-288,27 28-128,-27-1 224,0 26 192,24 0 64,-24 27 32,0 28-192,0-3 0,0 2-96,26 0 32,-26 26-257,0 0-127,0 0 96,-26 0 128,26 0 159,-24 0 97,-3 0 1,-28 0-33,5 0 64,-32 0 64,-23 0-64,0 0 32,-27 0 96,-2 0 64,-24-27-32,-28 27-31,2-27 63,-29 27-64,2 0-96,-27 0-96,-29 0 64,30 0-128,-1 0 64,1 0 0,-2 0 0,27 27-96,0-27-192,54 27 32,26-27 63,0 26-351,50-26-737,30 26-929,-1 2-2499</inkml:trace>
  <inkml:trace contextRef="#ctx0" brushRef="#br0" timeOffset="95756.47">19770 6597 5605,'0'0'2370,"0"0"-608,0 0 128,0 0 95,0-25-383,0 25-449,0 0-224,0 0-128,0 0-65,0-27-95,0 27 64,0 0-161,0 0-224,0 0-31,0 0-33,0 0-64,0 0-96,0 0-96,0 0 32,0 0-64,0 0 32,0 27 0,0-27 32,0 25 32,28-25-128,-28 27 32,0-2 32,0 3 0,0-1 32,0-1-128,0 26 224,0-25-224,0 0 128,0 26 32,-28-1-128,28 1 160,0 2-64,-27-3-64,27 0 96,0 28-64,0-28 0,0 28-64,0 0 64,0-1 96,-24 27-128,24 1 64,0-2-96,0 2 96,0-2-96,24 1 128,-24 0-64,0 1 32,0 25-64,0-27 128,0 29-128,0-2 0,0 26 96,0 1-64,0 0 0,0-1 0,27 2 65,-27-1-98,28 0 98,-28 27-97,0 0 128,27-1-128,-27 0 96,26 1-32,-26-1 160,0 0-96,24 1 32,-24 26-96,0-27 32,0 2-96,0 25 160,0-27-64,0 0 96,0 1 65,0-1-193,-24-26 96,24 1-96,0-3 96,0 3 160,0-1-192,-26-1 97,26-24-129,-27 24-64,27-24 0,-28-29 0,28 0 32,0-25-193,0 27-63,0-54-192,0-1-257,-27 2-544,27-1-1057,-24-28-2883</inkml:trace>
  <inkml:trace contextRef="#ctx0" brushRef="#br0" timeOffset="98863.65">21809 8956 11627,'-27'0'1633,"27"0"-512,0 0 385,0 0 63,0 0-416,27 0-608,-1 0-1,1 0-320,0 0-31,25 0-193,2 0-32,-3 0 128,4 0 0,-2 0-96,-28 0-192,29 0-225,-28 0-223,-26 0-321,0-28-289,0 28-1152,0 0-2050,-26 0-5029</inkml:trace>
  <inkml:trace contextRef="#ctx0" brushRef="#br0" timeOffset="99634.7">22762 8558 10602,'-52'0'1409,"52"-26"-320,0 26-352,0 0 191,25 0 194,2 0-482,26-27-480,-1 27-96,28 0 64,-1 0-95,2 27-66,-30-27 33,-23 26-128,-1 1-224,-27-27 0,-27 52 160,-1-25 127,1-1 97,3 1 33,-4 0-1,2-2 32,26 2 32,0 26-32,0-26-32,0 25 0,54 1 32,-30-25-64,3 24 0,28-25 64,-29 26-64,-2-28-32,4 2 32,-28 0 32,0-1 545,-28-26 128,-22 27-193,23 0-63,-52-27-33,25 0-224,-25 0-160,26 0-96,-1 0-32,2 25-672,26-25 31,26 0-1441,0 0-2691</inkml:trace>
  <inkml:trace contextRef="#ctx0" brushRef="#br0" timeOffset="101244.79">25091 9141 15822,'0'0'769,"0"0"-288,27 0 159,25 0 129,28-27 64,-1 27-481,2-26-128,24 26-256,-26 0 64,1 0-256,-1 0-513,-26-27-800,-28 27-1762,29 0-4613</inkml:trace>
  <inkml:trace contextRef="#ctx0" brushRef="#br0" timeOffset="101446.8">25461 8849 11627,'-27'27'576,"27"-1"-416,27 28 577,-27-29 832,0 55 161,28-27-225,-28 26-896,0 1-385,0-28-64,26 28-288,1-27-64,-2-1-897,2-24-320,0-2-1570,-1-26-4452</inkml:trace>
  <inkml:trace contextRef="#ctx0" brushRef="#br0" timeOffset="101805.82">26255 9246 3683,'0'27'7591,"-25"-27"-7431,25 27 257,-27 25 512,27-26-1,0 1-159,27 26-448,-27-27-161,25 0-64,29 2 96,-1-2 128,-1-26 97,1 0 159,-1-26-127,3-2 95,-28 2-31,-27-26 63,0 25 161,0-26-321,-55 26 97,4 2 159,-3-2-415,0 0-257,2 27-353,-1 0-896,26 0-1025,27 27-2563</inkml:trace>
  <inkml:trace contextRef="#ctx0" brushRef="#br0" timeOffset="102584.86">27897 8664 13676,'-27'0'1154,"27"0"-578,27 0 289,-1 0-160,28 0-161,24 0 65,4 0-513,-4 0-64,0 26-64,3 1-321,-29 0-159,-25 25-225,-27-26-64,0 28 193,-27-28 512,-25 28 160,25-29 224,-27 28 193,30-26-161,-3 26-160,27-26-32,27-2-64,-3 29 64,30-1-64,0-26 0,-2 25-31,1-26 31,-26 1-32,-2 0 128,-25-27 160,-25 26 545,-2-26 32,-26 0-225,1 0-127,-28 0-321,1 0-224,-26-26-160,50 26-481,-25 0-672,55 26-1634,-2-26-3971</inkml:trace>
  <inkml:trace contextRef="#ctx0" brushRef="#br2" timeOffset="104528.98">30385 9300 12267,'0'0'1185,"0"0"-448,0-27 608,0 27-96,0 0-352,0 0-128,28 27-289,-2-27-159,-26 25 127,24-25 65,3 27-65,1-1-224,-1 1-64,-27 0 33,26-1-33,-26 0 128,0 0 225,26-26 63,-26 0 33,0 0-225,26-26-128,28 0-64,-2-27-95,1-27 31,26 1-32,1-1-32,25 2-64,2-29 96,25 28-64,-27-27-32,2 54-320,-29-2-353,-50 28-704,-1-1-769,0 27-1858,-27 0-9097</inkml:trace>
  <inkml:trace contextRef="#ctx0" brushRef="#br0" timeOffset="112204.41">21730 11472 14477,'-27'0'1281,"27"0"-640,27 0-417,0 0 321,25 0-193,1-27-320,26 27-64,-25 0-512,24 0-642,-24-25-896,25 25-1793,1-28-4645</inkml:trace>
  <inkml:trace contextRef="#ctx0" brushRef="#br0" timeOffset="112463.43">22842 10730 12427,'0'-26'1057,"0"26"-704,0 26 95,0 0 641,0 2 64,0-2-384,0 26-417,0 28-192,0-26-96,0-1 0,25-1 97,2-25-289,-27 26-1,27-26-351,-1-2-641,1 2-897,-27-27-1505,0 26-5702</inkml:trace>
  <inkml:trace contextRef="#ctx0" brushRef="#br0" timeOffset="112658.44">22683 11420 13292,'-26'25'1634,"26"-25"-1058,26 0-352,26 0 513,-25-25 224,53 25-224,-1-28-385,26 2-192,-24 26-64,-2-26-96,-2 26-833,-22-27-1152,-28 27-2660</inkml:trace>
  <inkml:trace contextRef="#ctx0" brushRef="#br0" timeOffset="113025.46">22894 11710 13965,'0'27'352,"0"0"-128,53-27 289,-26 0 864,25 0-352,1 0-961,-1 0-32,3 0-320,-28 0-64,-1 0 31,-26 26 1,0-26-96,0 27 95,-26-2 257,26 2 32,0 0 32,0-1-32,0 1 32,0 0 0,0-2 96,26 2 32,-26 1 64,0-3 65,0 2 63,0-1 193,0-26-33,-53 26-160,25-26-96,-23 0-95,-30 28-97,29-28-32,-1 0-289,-1 0-351,29 0-609,25 0-289,0 0-992,0 26-2659</inkml:trace>
  <inkml:trace contextRef="#ctx0" brushRef="#br0" timeOffset="113466.49">24589 11498 14381,'-27'0'481,"27"0"-610,0 0 258,27 0 511,25 0 225,1 0-224,-1 0-417,1 0-192,29 0-64,-30-26-577,1 26-672,-26 0-1153,-2-27-2371</inkml:trace>
  <inkml:trace contextRef="#ctx0" brushRef="#br0" timeOffset="113653.5">24799 11181 10986,'-26'79'1794,"26"-26"-994,0 0-191,0 26 352,0 1-128,-27-1-449,27 1-352,27-27-96,-1 0-192,2-1-257,-1-25-223,24-27-546,3 0-1120,0 0-2787</inkml:trace>
  <inkml:trace contextRef="#ctx0" brushRef="#br0" timeOffset="113883.51">25118 11737 6982,'0'0'3908,"0"0"-2211,0 27-479,0-1-258,0 1-287,0-2-385,27 2-95,25-27-1,1 27-96,-1-27-32,-25 0 96,27 0 96,-27 0-31,-3-27 31,-24 0 0,-24-25 160,24 26-95,-55-1-33,2-26-64,28 26-128,-29 2-96,1 25-32,1 0-801,25-28-1184,1 28-2948</inkml:trace>
  <inkml:trace contextRef="#ctx0" brushRef="#br0" timeOffset="114442.54">26943 10836 9673,'-26'0'961,"0"0"-641,26 26 673,-26 28 352,26-2 0,-27 1-256,27 27-736,0-27-289,0 26 0,27-26-128,-1 1-32,0-2-417,0-24-256,1-3-704,0 2-1153,-27-27-3652</inkml:trace>
  <inkml:trace contextRef="#ctx0" brushRef="#br0" timeOffset="114708.56">26546 11632 2466,'-27'0'12844,"3"0"-12396,24 0-512,24 0 513,3 0 576,1 0-353,25 0-543,26 0-65,26 0-64,1 0 32,2 0 32,24 0-64,-27-28-96,0 28-289,-25 0-384,-1-26-1312,-24 26-3140</inkml:trace>
  <inkml:trace contextRef="#ctx0" brushRef="#br0" timeOffset="115088.58">26891 11922 12011,'-26'27'96,"26"-27"-64,26 27 545,0-27 576,27 0-96,2 25-769,-5-25-160,-23 27-128,28-27-96,-29 28-32,-26-28-32,0 25-33,0 2-63,0-27 224,-26 26 128,-1 0 0,-1 2 33,28 25 63,0-26 64,0-2 0,0 3 32,0 24 129,28-25 127,-28-1-127,27-26-321,-27 27 576,0-27-543,0 0 511,-27 0-127,-1 0-289,-23 0-32,-30 0-192,28 0 0,1 0-192,-28 0-705,28 0-1153,25 0-2050,0 0-7719</inkml:trace>
  <inkml:trace contextRef="#ctx0" brushRef="#br2" timeOffset="120601.89">28849 11896 13100,'0'0'737,"0"0"-161,0 0 930,0 0 127,0 0-672,0 0-256,0 0-129,28 26-384,-28-26 1,26 27-65,-26 0 32,0-27 32,0 25 0,0-25 129,27 27 95,-27-27-160,0 0 513,0 0-32,0-27-33,0 27-159,25-25-161,-25 25-160,27-27 129,0 0-193,26-26-128,-1 26-32,56-51 32,24 24 0,52-52-32,1 27-32,-25-26-224,-28 25-225,-53 0-384,-26 53-800,-27 2-321,-26-2-1281,0 0-8232</inkml:trace>
  <inkml:trace contextRef="#ctx0" brushRef="#br2" timeOffset="121611.95">28690 11764 7719,'-25'-27'2370,"-2"0"-2306,27 1 1281,-27 26 641,27-27-32,0 27-192,0 0-673,0 0-417,0 27 193,27-1 64,-27 1-352,27 0-129,-2 26-160,28-28-63,-25 29-129,23-28-160,4 1 96,-29 0-321,1-2-704,-2-25-736,2 0-1410,-27 0-5445</inkml:trace>
  <inkml:trace contextRef="#ctx0" brushRef="#br2" timeOffset="125580.18">10930 16453 9705,'0'0'1409,"0"-27"-448,-25 27 288,25 0 96,0 0-384,0 0-608,0 0 63,0 0 257,0 27-1,0 0 33,25 25-225,-25-24-191,27 24-33,-1 28-384,1-27 416,0 26-224,-2-26-32,2 0-32,-1-1-32,1 2-64,0-28-416,-2 1-161,-25 0-865,0-2-2049,0-25-6054</inkml:trace>
  <inkml:trace contextRef="#ctx0" brushRef="#br2" timeOffset="125898.2">10613 16850 13164,'-80'0'929,"54"0"-353,26 0 1,0 0 352,0 0 192,0-26-481,26-1-351,0 2-193,28-29 320,-2-26 1,-26 28-33,29-29-192,-4 29-288,3-1 384,0-1-224,-29 2 33,28 26-97,-26-1 128,25 27-256,-25 0 544,-1 27-320,1-1-32,25 1 0,-25 25-96,26-25-128,-1 26-417,-25-26-416,27-2-1665,-27 2-5318</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226"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200" smtClean="0">
                <a:effectLst/>
              </a:defRPr>
            </a:lvl1pPr>
          </a:lstStyle>
          <a:p>
            <a:pPr>
              <a:defRPr/>
            </a:pPr>
            <a:endParaRPr lang="es-ES_tradnl" altLang="es-BO"/>
          </a:p>
        </p:txBody>
      </p:sp>
      <p:sp>
        <p:nvSpPr>
          <p:cNvPr id="52227" name="Rectangle 3"/>
          <p:cNvSpPr>
            <a:spLocks noGrp="1" noChangeArrowheads="1"/>
          </p:cNvSpPr>
          <p:nvPr>
            <p:ph type="dt" idx="1"/>
          </p:nvPr>
        </p:nvSpPr>
        <p:spPr bwMode="auto">
          <a:xfrm>
            <a:off x="388620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smtClean="0">
                <a:effectLst/>
              </a:defRPr>
            </a:lvl1pPr>
          </a:lstStyle>
          <a:p>
            <a:pPr>
              <a:defRPr/>
            </a:pPr>
            <a:endParaRPr lang="es-ES_tradnl" altLang="es-BO"/>
          </a:p>
        </p:txBody>
      </p:sp>
      <p:sp>
        <p:nvSpPr>
          <p:cNvPr id="3076" name="Rectangle 4"/>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52229" name="Rectangle 5"/>
          <p:cNvSpPr>
            <a:spLocks noGrp="1" noChangeArrowheads="1"/>
          </p:cNvSpPr>
          <p:nvPr>
            <p:ph type="body" sz="quarter" idx="3"/>
          </p:nvPr>
        </p:nvSpPr>
        <p:spPr bwMode="auto">
          <a:xfrm>
            <a:off x="914400" y="4343400"/>
            <a:ext cx="50292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s-ES_tradnl" altLang="es-BO" noProof="0"/>
              <a:t>Haga clic para modificar el estilo de texto del patrón</a:t>
            </a:r>
          </a:p>
          <a:p>
            <a:pPr lvl="1"/>
            <a:r>
              <a:rPr lang="es-ES_tradnl" altLang="es-BO" noProof="0"/>
              <a:t>Segundo nivel</a:t>
            </a:r>
          </a:p>
          <a:p>
            <a:pPr lvl="2"/>
            <a:r>
              <a:rPr lang="es-ES_tradnl" altLang="es-BO" noProof="0"/>
              <a:t>Tercer nivel</a:t>
            </a:r>
          </a:p>
          <a:p>
            <a:pPr lvl="3"/>
            <a:r>
              <a:rPr lang="es-ES_tradnl" altLang="es-BO" noProof="0"/>
              <a:t>Cuarto nivel</a:t>
            </a:r>
          </a:p>
          <a:p>
            <a:pPr lvl="4"/>
            <a:r>
              <a:rPr lang="es-ES_tradnl" altLang="es-BO" noProof="0"/>
              <a:t>Quinto nivel</a:t>
            </a:r>
          </a:p>
        </p:txBody>
      </p:sp>
      <p:sp>
        <p:nvSpPr>
          <p:cNvPr id="52230" name="Rectangle 6"/>
          <p:cNvSpPr>
            <a:spLocks noGrp="1" noChangeArrowheads="1"/>
          </p:cNvSpPr>
          <p:nvPr>
            <p:ph type="ftr" sz="quarter" idx="4"/>
          </p:nvPr>
        </p:nvSpPr>
        <p:spPr bwMode="auto">
          <a:xfrm>
            <a:off x="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a:defRPr sz="1200" smtClean="0">
                <a:effectLst/>
              </a:defRPr>
            </a:lvl1pPr>
          </a:lstStyle>
          <a:p>
            <a:pPr>
              <a:defRPr/>
            </a:pPr>
            <a:endParaRPr lang="es-ES_tradnl" altLang="es-BO"/>
          </a:p>
        </p:txBody>
      </p:sp>
      <p:sp>
        <p:nvSpPr>
          <p:cNvPr id="52231" name="Rectangle 7"/>
          <p:cNvSpPr>
            <a:spLocks noGrp="1" noChangeArrowheads="1"/>
          </p:cNvSpPr>
          <p:nvPr>
            <p:ph type="sldNum" sz="quarter" idx="5"/>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smtClean="0">
                <a:effectLst/>
              </a:defRPr>
            </a:lvl1pPr>
          </a:lstStyle>
          <a:p>
            <a:pPr>
              <a:defRPr/>
            </a:pPr>
            <a:fld id="{33B68B87-1D84-4914-AD11-F6B6F6BDD4C3}" type="slidenum">
              <a:rPr lang="es-ES_tradnl" altLang="es-BO"/>
              <a:pPr>
                <a:defRPr/>
              </a:pPr>
              <a:t>‹Nº›</a:t>
            </a:fld>
            <a:endParaRPr lang="es-ES_tradnl" altLang="es-BO"/>
          </a:p>
        </p:txBody>
      </p:sp>
    </p:spTree>
    <p:extLst>
      <p:ext uri="{BB962C8B-B14F-4D97-AF65-F5344CB8AC3E}">
        <p14:creationId xmlns:p14="http://schemas.microsoft.com/office/powerpoint/2010/main" val="83485388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7"/>
          <p:cNvSpPr>
            <a:spLocks noGrp="1" noChangeArrowheads="1"/>
          </p:cNvSpPr>
          <p:nvPr>
            <p:ph type="sldNum" sz="quarter" idx="5"/>
          </p:nvPr>
        </p:nvSpPr>
        <p:spPr>
          <a:noFill/>
        </p:spPr>
        <p:txBody>
          <a:bodyPr/>
          <a:lstStyle/>
          <a:p>
            <a:fld id="{324BCD14-5A93-4938-87CE-709050061C51}" type="slidenum">
              <a:rPr lang="en-US" smtClean="0">
                <a:solidFill>
                  <a:prstClr val="black"/>
                </a:solidFill>
                <a:latin typeface="Arial" pitchFamily="34" charset="0"/>
              </a:rPr>
              <a:pPr/>
              <a:t>35</a:t>
            </a:fld>
            <a:endParaRPr lang="en-US">
              <a:solidFill>
                <a:prstClr val="black"/>
              </a:solidFill>
              <a:latin typeface="Arial" pitchFamily="34" charset="0"/>
            </a:endParaRPr>
          </a:p>
        </p:txBody>
      </p:sp>
      <p:sp>
        <p:nvSpPr>
          <p:cNvPr id="171011" name="Rectangle 2"/>
          <p:cNvSpPr>
            <a:spLocks noGrp="1" noRot="1" noChangeAspect="1" noChangeArrowheads="1" noTextEdit="1"/>
          </p:cNvSpPr>
          <p:nvPr>
            <p:ph type="sldImg"/>
          </p:nvPr>
        </p:nvSpPr>
        <p:spPr>
          <a:ln/>
        </p:spPr>
      </p:sp>
      <p:sp>
        <p:nvSpPr>
          <p:cNvPr id="171012" name="Rectangle 3"/>
          <p:cNvSpPr>
            <a:spLocks noGrp="1" noChangeArrowheads="1"/>
          </p:cNvSpPr>
          <p:nvPr>
            <p:ph type="body" idx="1"/>
          </p:nvPr>
        </p:nvSpPr>
        <p:spPr>
          <a:xfrm>
            <a:off x="914400" y="4343400"/>
            <a:ext cx="5029200" cy="4114800"/>
          </a:xfrm>
          <a:noFill/>
          <a:ln/>
        </p:spPr>
        <p:txBody>
          <a:bodyPr/>
          <a:lstStyle/>
          <a:p>
            <a:pPr eaLnBrk="1" hangingPunct="1"/>
            <a:endParaRPr lang="en-US">
              <a:latin typeface="Arial" pitchFamily="34" charset="0"/>
            </a:endParaRPr>
          </a:p>
        </p:txBody>
      </p:sp>
    </p:spTree>
    <p:extLst>
      <p:ext uri="{BB962C8B-B14F-4D97-AF65-F5344CB8AC3E}">
        <p14:creationId xmlns:p14="http://schemas.microsoft.com/office/powerpoint/2010/main" val="36838642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FF38DAD-5F37-4EA5-A798-26ED1E453939}" type="slidenum">
              <a:rPr lang="en-US" smtClean="0"/>
              <a:pPr/>
              <a:t>48</a:t>
            </a:fld>
            <a:endParaRPr lang="en-US"/>
          </a:p>
        </p:txBody>
      </p:sp>
    </p:spTree>
    <p:extLst>
      <p:ext uri="{BB962C8B-B14F-4D97-AF65-F5344CB8AC3E}">
        <p14:creationId xmlns:p14="http://schemas.microsoft.com/office/powerpoint/2010/main" val="25752526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FF38DAD-5F37-4EA5-A798-26ED1E453939}" type="slidenum">
              <a:rPr lang="en-US" smtClean="0"/>
              <a:pPr/>
              <a:t>49</a:t>
            </a:fld>
            <a:endParaRPr lang="en-US"/>
          </a:p>
        </p:txBody>
      </p:sp>
    </p:spTree>
    <p:extLst>
      <p:ext uri="{BB962C8B-B14F-4D97-AF65-F5344CB8AC3E}">
        <p14:creationId xmlns:p14="http://schemas.microsoft.com/office/powerpoint/2010/main" val="25752526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FF38DAD-5F37-4EA5-A798-26ED1E453939}" type="slidenum">
              <a:rPr lang="en-US" smtClean="0"/>
              <a:pPr/>
              <a:t>50</a:t>
            </a:fld>
            <a:endParaRPr lang="en-US"/>
          </a:p>
        </p:txBody>
      </p:sp>
    </p:spTree>
    <p:extLst>
      <p:ext uri="{BB962C8B-B14F-4D97-AF65-F5344CB8AC3E}">
        <p14:creationId xmlns:p14="http://schemas.microsoft.com/office/powerpoint/2010/main" val="25752526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FF38DAD-5F37-4EA5-A798-26ED1E453939}" type="slidenum">
              <a:rPr lang="en-US" smtClean="0"/>
              <a:pPr/>
              <a:t>51</a:t>
            </a:fld>
            <a:endParaRPr lang="en-US"/>
          </a:p>
        </p:txBody>
      </p:sp>
    </p:spTree>
    <p:extLst>
      <p:ext uri="{BB962C8B-B14F-4D97-AF65-F5344CB8AC3E}">
        <p14:creationId xmlns:p14="http://schemas.microsoft.com/office/powerpoint/2010/main" val="25752526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FF38DAD-5F37-4EA5-A798-26ED1E453939}" type="slidenum">
              <a:rPr lang="en-US" smtClean="0"/>
              <a:pPr/>
              <a:t>52</a:t>
            </a:fld>
            <a:endParaRPr lang="en-US"/>
          </a:p>
        </p:txBody>
      </p:sp>
    </p:spTree>
    <p:extLst>
      <p:ext uri="{BB962C8B-B14F-4D97-AF65-F5344CB8AC3E}">
        <p14:creationId xmlns:p14="http://schemas.microsoft.com/office/powerpoint/2010/main" val="25752526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FF38DAD-5F37-4EA5-A798-26ED1E453939}" type="slidenum">
              <a:rPr lang="en-US" smtClean="0"/>
              <a:pPr/>
              <a:t>53</a:t>
            </a:fld>
            <a:endParaRPr lang="en-US"/>
          </a:p>
        </p:txBody>
      </p:sp>
    </p:spTree>
    <p:extLst>
      <p:ext uri="{BB962C8B-B14F-4D97-AF65-F5344CB8AC3E}">
        <p14:creationId xmlns:p14="http://schemas.microsoft.com/office/powerpoint/2010/main" val="25752526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FF38DAD-5F37-4EA5-A798-26ED1E453939}" type="slidenum">
              <a:rPr lang="en-US" smtClean="0"/>
              <a:pPr/>
              <a:t>54</a:t>
            </a:fld>
            <a:endParaRPr lang="en-US"/>
          </a:p>
        </p:txBody>
      </p:sp>
    </p:spTree>
    <p:extLst>
      <p:ext uri="{BB962C8B-B14F-4D97-AF65-F5344CB8AC3E}">
        <p14:creationId xmlns:p14="http://schemas.microsoft.com/office/powerpoint/2010/main" val="25752526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FF38DAD-5F37-4EA5-A798-26ED1E453939}" type="slidenum">
              <a:rPr lang="en-US" smtClean="0"/>
              <a:pPr/>
              <a:t>56</a:t>
            </a:fld>
            <a:endParaRPr lang="en-US"/>
          </a:p>
        </p:txBody>
      </p:sp>
    </p:spTree>
    <p:extLst>
      <p:ext uri="{BB962C8B-B14F-4D97-AF65-F5344CB8AC3E}">
        <p14:creationId xmlns:p14="http://schemas.microsoft.com/office/powerpoint/2010/main" val="25752526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Pop-up Quiz</a:t>
            </a:r>
          </a:p>
        </p:txBody>
      </p:sp>
      <p:sp>
        <p:nvSpPr>
          <p:cNvPr id="4" name="Slide Number Placeholder 3"/>
          <p:cNvSpPr>
            <a:spLocks noGrp="1"/>
          </p:cNvSpPr>
          <p:nvPr>
            <p:ph type="sldNum" sz="quarter" idx="10"/>
          </p:nvPr>
        </p:nvSpPr>
        <p:spPr/>
        <p:txBody>
          <a:bodyPr/>
          <a:lstStyle/>
          <a:p>
            <a:fld id="{8FF38DAD-5F37-4EA5-A798-26ED1E453939}" type="slidenum">
              <a:rPr lang="en-US" smtClean="0"/>
              <a:pPr/>
              <a:t>57</a:t>
            </a:fld>
            <a:endParaRPr lang="en-US"/>
          </a:p>
        </p:txBody>
      </p:sp>
    </p:spTree>
    <p:extLst>
      <p:ext uri="{BB962C8B-B14F-4D97-AF65-F5344CB8AC3E}">
        <p14:creationId xmlns:p14="http://schemas.microsoft.com/office/powerpoint/2010/main" val="39204211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Pop-up Quiz</a:t>
            </a:r>
          </a:p>
        </p:txBody>
      </p:sp>
      <p:sp>
        <p:nvSpPr>
          <p:cNvPr id="4" name="Slide Number Placeholder 3"/>
          <p:cNvSpPr>
            <a:spLocks noGrp="1"/>
          </p:cNvSpPr>
          <p:nvPr>
            <p:ph type="sldNum" sz="quarter" idx="10"/>
          </p:nvPr>
        </p:nvSpPr>
        <p:spPr/>
        <p:txBody>
          <a:bodyPr/>
          <a:lstStyle/>
          <a:p>
            <a:fld id="{8FF38DAD-5F37-4EA5-A798-26ED1E453939}" type="slidenum">
              <a:rPr lang="en-US" smtClean="0"/>
              <a:pPr/>
              <a:t>58</a:t>
            </a:fld>
            <a:endParaRPr lang="en-US"/>
          </a:p>
        </p:txBody>
      </p:sp>
    </p:spTree>
    <p:extLst>
      <p:ext uri="{BB962C8B-B14F-4D97-AF65-F5344CB8AC3E}">
        <p14:creationId xmlns:p14="http://schemas.microsoft.com/office/powerpoint/2010/main" val="39204211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7"/>
          <p:cNvSpPr>
            <a:spLocks noGrp="1" noChangeArrowheads="1"/>
          </p:cNvSpPr>
          <p:nvPr>
            <p:ph type="sldNum" sz="quarter" idx="5"/>
          </p:nvPr>
        </p:nvSpPr>
        <p:spPr>
          <a:noFill/>
        </p:spPr>
        <p:txBody>
          <a:bodyPr/>
          <a:lstStyle/>
          <a:p>
            <a:fld id="{90F41B15-6F5C-47EB-9972-9BA42C6AE2E6}" type="slidenum">
              <a:rPr lang="en-US" smtClean="0">
                <a:solidFill>
                  <a:prstClr val="black"/>
                </a:solidFill>
                <a:latin typeface="Arial" pitchFamily="34" charset="0"/>
              </a:rPr>
              <a:pPr/>
              <a:t>36</a:t>
            </a:fld>
            <a:endParaRPr lang="en-US">
              <a:solidFill>
                <a:prstClr val="black"/>
              </a:solidFill>
              <a:latin typeface="Arial" pitchFamily="34" charset="0"/>
            </a:endParaRPr>
          </a:p>
        </p:txBody>
      </p:sp>
      <p:sp>
        <p:nvSpPr>
          <p:cNvPr id="172035" name="Rectangle 2"/>
          <p:cNvSpPr>
            <a:spLocks noGrp="1" noRot="1" noChangeAspect="1" noChangeArrowheads="1" noTextEdit="1"/>
          </p:cNvSpPr>
          <p:nvPr>
            <p:ph type="sldImg"/>
          </p:nvPr>
        </p:nvSpPr>
        <p:spPr>
          <a:ln/>
        </p:spPr>
      </p:sp>
      <p:sp>
        <p:nvSpPr>
          <p:cNvPr id="172036" name="Rectangle 3"/>
          <p:cNvSpPr>
            <a:spLocks noGrp="1" noChangeArrowheads="1"/>
          </p:cNvSpPr>
          <p:nvPr>
            <p:ph type="body" idx="1"/>
          </p:nvPr>
        </p:nvSpPr>
        <p:spPr>
          <a:xfrm>
            <a:off x="914400" y="4343400"/>
            <a:ext cx="5029200" cy="4114800"/>
          </a:xfrm>
          <a:noFill/>
          <a:ln/>
        </p:spPr>
        <p:txBody>
          <a:bodyPr/>
          <a:lstStyle/>
          <a:p>
            <a:pPr eaLnBrk="1" hangingPunct="1"/>
            <a:endParaRPr lang="en-US">
              <a:latin typeface="Arial" pitchFamily="34" charset="0"/>
            </a:endParaRPr>
          </a:p>
        </p:txBody>
      </p:sp>
    </p:spTree>
    <p:extLst>
      <p:ext uri="{BB962C8B-B14F-4D97-AF65-F5344CB8AC3E}">
        <p14:creationId xmlns:p14="http://schemas.microsoft.com/office/powerpoint/2010/main" val="144208706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FF38DAD-5F37-4EA5-A798-26ED1E453939}" type="slidenum">
              <a:rPr lang="en-US" smtClean="0"/>
              <a:pPr/>
              <a:t>59</a:t>
            </a:fld>
            <a:endParaRPr lang="en-US"/>
          </a:p>
        </p:txBody>
      </p:sp>
    </p:spTree>
    <p:extLst>
      <p:ext uri="{BB962C8B-B14F-4D97-AF65-F5344CB8AC3E}">
        <p14:creationId xmlns:p14="http://schemas.microsoft.com/office/powerpoint/2010/main" val="25752526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BO" baseline="30000" dirty="0"/>
          </a:p>
        </p:txBody>
      </p:sp>
      <p:sp>
        <p:nvSpPr>
          <p:cNvPr id="4" name="Marcador de número de diapositiva 3"/>
          <p:cNvSpPr>
            <a:spLocks noGrp="1"/>
          </p:cNvSpPr>
          <p:nvPr>
            <p:ph type="sldNum" sz="quarter" idx="5"/>
          </p:nvPr>
        </p:nvSpPr>
        <p:spPr/>
        <p:txBody>
          <a:bodyPr/>
          <a:lstStyle/>
          <a:p>
            <a:pPr>
              <a:defRPr/>
            </a:pPr>
            <a:fld id="{33B68B87-1D84-4914-AD11-F6B6F6BDD4C3}" type="slidenum">
              <a:rPr lang="es-ES_tradnl" altLang="es-BO" smtClean="0"/>
              <a:pPr>
                <a:defRPr/>
              </a:pPr>
              <a:t>69</a:t>
            </a:fld>
            <a:endParaRPr lang="es-ES_tradnl" altLang="es-BO"/>
          </a:p>
        </p:txBody>
      </p:sp>
    </p:spTree>
    <p:extLst>
      <p:ext uri="{BB962C8B-B14F-4D97-AF65-F5344CB8AC3E}">
        <p14:creationId xmlns:p14="http://schemas.microsoft.com/office/powerpoint/2010/main" val="1102316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Pop-up Quiz</a:t>
            </a:r>
          </a:p>
        </p:txBody>
      </p:sp>
      <p:sp>
        <p:nvSpPr>
          <p:cNvPr id="4" name="Slide Number Placeholder 3"/>
          <p:cNvSpPr>
            <a:spLocks noGrp="1"/>
          </p:cNvSpPr>
          <p:nvPr>
            <p:ph type="sldNum" sz="quarter" idx="10"/>
          </p:nvPr>
        </p:nvSpPr>
        <p:spPr/>
        <p:txBody>
          <a:bodyPr/>
          <a:lstStyle/>
          <a:p>
            <a:fld id="{8FF38DAD-5F37-4EA5-A798-26ED1E453939}" type="slidenum">
              <a:rPr lang="en-US" smtClean="0"/>
              <a:pPr/>
              <a:t>41</a:t>
            </a:fld>
            <a:endParaRPr lang="en-US"/>
          </a:p>
        </p:txBody>
      </p:sp>
    </p:spTree>
    <p:extLst>
      <p:ext uri="{BB962C8B-B14F-4D97-AF65-F5344CB8AC3E}">
        <p14:creationId xmlns:p14="http://schemas.microsoft.com/office/powerpoint/2010/main" val="39204211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FF38DAD-5F37-4EA5-A798-26ED1E453939}" type="slidenum">
              <a:rPr lang="en-US" smtClean="0"/>
              <a:pPr/>
              <a:t>42</a:t>
            </a:fld>
            <a:endParaRPr lang="en-US"/>
          </a:p>
        </p:txBody>
      </p:sp>
    </p:spTree>
    <p:extLst>
      <p:ext uri="{BB962C8B-B14F-4D97-AF65-F5344CB8AC3E}">
        <p14:creationId xmlns:p14="http://schemas.microsoft.com/office/powerpoint/2010/main" val="25752526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FF38DAD-5F37-4EA5-A798-26ED1E453939}" type="slidenum">
              <a:rPr lang="en-US" smtClean="0"/>
              <a:pPr/>
              <a:t>43</a:t>
            </a:fld>
            <a:endParaRPr lang="en-US"/>
          </a:p>
        </p:txBody>
      </p:sp>
    </p:spTree>
    <p:extLst>
      <p:ext uri="{BB962C8B-B14F-4D97-AF65-F5344CB8AC3E}">
        <p14:creationId xmlns:p14="http://schemas.microsoft.com/office/powerpoint/2010/main" val="25752526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FF38DAD-5F37-4EA5-A798-26ED1E453939}" type="slidenum">
              <a:rPr lang="en-US" smtClean="0"/>
              <a:pPr/>
              <a:t>44</a:t>
            </a:fld>
            <a:endParaRPr lang="en-US"/>
          </a:p>
        </p:txBody>
      </p:sp>
    </p:spTree>
    <p:extLst>
      <p:ext uri="{BB962C8B-B14F-4D97-AF65-F5344CB8AC3E}">
        <p14:creationId xmlns:p14="http://schemas.microsoft.com/office/powerpoint/2010/main" val="25752526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FF38DAD-5F37-4EA5-A798-26ED1E453939}" type="slidenum">
              <a:rPr lang="en-US" smtClean="0"/>
              <a:pPr/>
              <a:t>45</a:t>
            </a:fld>
            <a:endParaRPr lang="en-US"/>
          </a:p>
        </p:txBody>
      </p:sp>
    </p:spTree>
    <p:extLst>
      <p:ext uri="{BB962C8B-B14F-4D97-AF65-F5344CB8AC3E}">
        <p14:creationId xmlns:p14="http://schemas.microsoft.com/office/powerpoint/2010/main" val="25752526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FF38DAD-5F37-4EA5-A798-26ED1E453939}" type="slidenum">
              <a:rPr lang="en-US" smtClean="0"/>
              <a:pPr/>
              <a:t>46</a:t>
            </a:fld>
            <a:endParaRPr lang="en-US"/>
          </a:p>
        </p:txBody>
      </p:sp>
    </p:spTree>
    <p:extLst>
      <p:ext uri="{BB962C8B-B14F-4D97-AF65-F5344CB8AC3E}">
        <p14:creationId xmlns:p14="http://schemas.microsoft.com/office/powerpoint/2010/main" val="25752526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FF38DAD-5F37-4EA5-A798-26ED1E453939}" type="slidenum">
              <a:rPr lang="en-US" smtClean="0"/>
              <a:pPr/>
              <a:t>47</a:t>
            </a:fld>
            <a:endParaRPr lang="en-US"/>
          </a:p>
        </p:txBody>
      </p:sp>
    </p:spTree>
    <p:extLst>
      <p:ext uri="{BB962C8B-B14F-4D97-AF65-F5344CB8AC3E}">
        <p14:creationId xmlns:p14="http://schemas.microsoft.com/office/powerpoint/2010/main" val="25752526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4530"/>
            <a:ext cx="9144000" cy="2387600"/>
          </a:xfrm>
        </p:spPr>
        <p:txBody>
          <a:bodyPr anchor="b">
            <a:normAutofit/>
          </a:bodyPr>
          <a:lstStyle>
            <a:lvl1pPr algn="ctr">
              <a:defRPr sz="6000"/>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524000" y="3602038"/>
            <a:ext cx="9144000" cy="1655762"/>
          </a:xfrm>
        </p:spPr>
        <p:txBody>
          <a:bodyPr>
            <a:normAutofit/>
          </a:bodyPr>
          <a:lstStyle>
            <a:lvl1pPr marL="0" indent="0" algn="ctr">
              <a:buNone/>
              <a:defRPr sz="2400">
                <a:solidFill>
                  <a:schemeClr val="tx1">
                    <a:lumMod val="75000"/>
                    <a:lumOff val="25000"/>
                  </a:schemeClr>
                </a:solidFill>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pPr>
              <a:defRPr/>
            </a:pPr>
            <a:endParaRPr lang="en-US" altLang="es-BO"/>
          </a:p>
        </p:txBody>
      </p:sp>
      <p:sp>
        <p:nvSpPr>
          <p:cNvPr id="5" name="Footer Placeholder 4"/>
          <p:cNvSpPr>
            <a:spLocks noGrp="1"/>
          </p:cNvSpPr>
          <p:nvPr>
            <p:ph type="ftr" sz="quarter" idx="11"/>
          </p:nvPr>
        </p:nvSpPr>
        <p:spPr/>
        <p:txBody>
          <a:bodyPr/>
          <a:lstStyle/>
          <a:p>
            <a:pPr>
              <a:defRPr/>
            </a:pPr>
            <a:endParaRPr lang="en-US" altLang="es-BO"/>
          </a:p>
        </p:txBody>
      </p:sp>
      <p:sp>
        <p:nvSpPr>
          <p:cNvPr id="6" name="Slide Number Placeholder 5"/>
          <p:cNvSpPr>
            <a:spLocks noGrp="1"/>
          </p:cNvSpPr>
          <p:nvPr>
            <p:ph type="sldNum" sz="quarter" idx="12"/>
          </p:nvPr>
        </p:nvSpPr>
        <p:spPr/>
        <p:txBody>
          <a:bodyPr/>
          <a:lstStyle/>
          <a:p>
            <a:pPr>
              <a:defRPr/>
            </a:pPr>
            <a:fld id="{2A2A6943-B4F3-42F8-9B85-075F326771C0}" type="slidenum">
              <a:rPr lang="en-US" altLang="es-BO" smtClean="0"/>
              <a:pPr>
                <a:defRPr/>
              </a:pPr>
              <a:t>‹Nº›</a:t>
            </a:fld>
            <a:endParaRPr lang="en-US" altLang="es-BO"/>
          </a:p>
        </p:txBody>
      </p:sp>
    </p:spTree>
    <p:extLst>
      <p:ext uri="{BB962C8B-B14F-4D97-AF65-F5344CB8AC3E}">
        <p14:creationId xmlns:p14="http://schemas.microsoft.com/office/powerpoint/2010/main" val="25288176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a:p>
        </p:txBody>
      </p:sp>
      <p:sp>
        <p:nvSpPr>
          <p:cNvPr id="3" name="Vertical Text Placeholder 2"/>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1FA3F48C-C7C6-4055-9F49-3777875E72AE}" type="datetimeFigureOut">
              <a:rPr lang="en-US" smtClean="0"/>
              <a:t>8/12/2020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30131615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0362"/>
            <a:ext cx="2628900" cy="5811838"/>
          </a:xfrm>
        </p:spPr>
        <p:txBody>
          <a:bodyPr vert="eaVert"/>
          <a:lstStyle/>
          <a:p>
            <a:r>
              <a:rPr lang="es-ES"/>
              <a:t>Haga clic para modificar el estilo de título del patrón</a:t>
            </a:r>
            <a:endParaRPr lang="en-US"/>
          </a:p>
        </p:txBody>
      </p:sp>
      <p:sp>
        <p:nvSpPr>
          <p:cNvPr id="3" name="Vertical Text Placeholder 2"/>
          <p:cNvSpPr>
            <a:spLocks noGrp="1"/>
          </p:cNvSpPr>
          <p:nvPr>
            <p:ph type="body" orient="vert" idx="1"/>
          </p:nvPr>
        </p:nvSpPr>
        <p:spPr>
          <a:xfrm>
            <a:off x="838200" y="360362"/>
            <a:ext cx="7734300" cy="5811837"/>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Date Placeholder 3"/>
          <p:cNvSpPr>
            <a:spLocks noGrp="1"/>
          </p:cNvSpPr>
          <p:nvPr>
            <p:ph type="dt" sz="half" idx="10"/>
          </p:nvPr>
        </p:nvSpPr>
        <p:spPr/>
        <p:txBody>
          <a:bodyPr/>
          <a:lstStyle/>
          <a:p>
            <a:fld id="{6178E61D-D431-422C-9764-11DAFE33AB63}" type="datetimeFigureOut">
              <a:rPr lang="en-US" smtClean="0"/>
              <a:t>8/12/2020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‹Nº›</a:t>
            </a:fld>
            <a:endParaRPr lang="en-US" dirty="0"/>
          </a:p>
        </p:txBody>
      </p:sp>
    </p:spTree>
    <p:extLst>
      <p:ext uri="{BB962C8B-B14F-4D97-AF65-F5344CB8AC3E}">
        <p14:creationId xmlns:p14="http://schemas.microsoft.com/office/powerpoint/2010/main" val="31439646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24239160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ítulo y objetos">
    <p:spTree>
      <p:nvGrpSpPr>
        <p:cNvPr id="1" name=""/>
        <p:cNvGrpSpPr/>
        <p:nvPr/>
      </p:nvGrpSpPr>
      <p:grpSpPr>
        <a:xfrm>
          <a:off x="0" y="0"/>
          <a:ext cx="0" cy="0"/>
          <a:chOff x="0" y="0"/>
          <a:chExt cx="0" cy="0"/>
        </a:xfrm>
      </p:grpSpPr>
      <p:grpSp>
        <p:nvGrpSpPr>
          <p:cNvPr id="27" name="Group 26"/>
          <p:cNvGrpSpPr/>
          <p:nvPr/>
        </p:nvGrpSpPr>
        <p:grpSpPr>
          <a:xfrm>
            <a:off x="0" y="609601"/>
            <a:ext cx="12215959" cy="1677035"/>
            <a:chOff x="0" y="2895600"/>
            <a:chExt cx="9161969" cy="1677035"/>
          </a:xfrm>
        </p:grpSpPr>
        <p:pic>
          <p:nvPicPr>
            <p:cNvPr id="28" name="Picture 27" descr="HD-ShadowLong.png"/>
            <p:cNvPicPr>
              <a:picLocks noChangeAspect="1"/>
            </p:cNvPicPr>
            <p:nvPr/>
          </p:nvPicPr>
          <p:blipFill rotWithShape="1">
            <a:blip r:embed="rId2">
              <a:extLst>
                <a:ext uri="{28A0092B-C50C-407E-A947-70E740481C1C}">
                  <a14:useLocalDpi xmlns:a14="http://schemas.microsoft.com/office/drawing/2010/main" val="0"/>
                </a:ext>
              </a:extLst>
            </a:blip>
            <a:srcRect l="26982" r="-217"/>
            <a:stretch/>
          </p:blipFill>
          <p:spPr>
            <a:xfrm>
              <a:off x="0" y="4251471"/>
              <a:ext cx="7644384" cy="321164"/>
            </a:xfrm>
            <a:prstGeom prst="rect">
              <a:avLst/>
            </a:prstGeom>
          </p:spPr>
        </p:pic>
        <p:pic>
          <p:nvPicPr>
            <p:cNvPr id="29" name="Picture 28" descr="HD-ShadowShort.png"/>
            <p:cNvPicPr>
              <a:picLocks noChangeAspect="1"/>
            </p:cNvPicPr>
            <p:nvPr/>
          </p:nvPicPr>
          <p:blipFill rotWithShape="1">
            <a:blip r:embed="rId3" cstate="print">
              <a:extLst>
                <a:ext uri="{28A0092B-C50C-407E-A947-70E740481C1C}">
                  <a14:useLocalDpi xmlns:a14="http://schemas.microsoft.com/office/drawing/2010/main" val="0"/>
                </a:ext>
              </a:extLst>
            </a:blip>
            <a:srcRect r="9871"/>
            <a:stretch/>
          </p:blipFill>
          <p:spPr>
            <a:xfrm>
              <a:off x="7717217" y="4259262"/>
              <a:ext cx="1444752" cy="144270"/>
            </a:xfrm>
            <a:prstGeom prst="rect">
              <a:avLst/>
            </a:prstGeom>
          </p:spPr>
        </p:pic>
        <p:sp>
          <p:nvSpPr>
            <p:cNvPr id="30" name="Rectangle 29"/>
            <p:cNvSpPr/>
            <p:nvPr/>
          </p:nvSpPr>
          <p:spPr>
            <a:xfrm>
              <a:off x="0" y="2895600"/>
              <a:ext cx="7567140"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1" name="Rectangle 30"/>
            <p:cNvSpPr/>
            <p:nvPr/>
          </p:nvSpPr>
          <p:spPr>
            <a:xfrm>
              <a:off x="7710769" y="2895600"/>
              <a:ext cx="1433231"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3" name="Content Placeholder 2"/>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Título 6"/>
          <p:cNvSpPr>
            <a:spLocks noGrp="1"/>
          </p:cNvSpPr>
          <p:nvPr>
            <p:ph type="title"/>
          </p:nvPr>
        </p:nvSpPr>
        <p:spPr/>
        <p:txBody>
          <a:bodyPr/>
          <a:lstStyle/>
          <a:p>
            <a:r>
              <a:rPr lang="es-ES"/>
              <a:t>Haga clic para modificar el estilo de título del patrón</a:t>
            </a:r>
          </a:p>
        </p:txBody>
      </p:sp>
    </p:spTree>
    <p:extLst>
      <p:ext uri="{BB962C8B-B14F-4D97-AF65-F5344CB8AC3E}">
        <p14:creationId xmlns:p14="http://schemas.microsoft.com/office/powerpoint/2010/main" val="52857196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4530"/>
            <a:ext cx="9144000" cy="2387600"/>
          </a:xfrm>
        </p:spPr>
        <p:txBody>
          <a:bodyPr anchor="b">
            <a:normAutofit/>
          </a:bodyPr>
          <a:lstStyle>
            <a:lvl1pPr algn="ctr">
              <a:defRPr sz="6000"/>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524000" y="3602038"/>
            <a:ext cx="9144000" cy="1655762"/>
          </a:xfrm>
        </p:spPr>
        <p:txBody>
          <a:bodyPr>
            <a:normAutofit/>
          </a:bodyPr>
          <a:lstStyle>
            <a:lvl1pPr marL="0" indent="0" algn="ctr">
              <a:buNone/>
              <a:defRPr sz="2400">
                <a:solidFill>
                  <a:schemeClr val="tx1">
                    <a:lumMod val="75000"/>
                    <a:lumOff val="25000"/>
                  </a:schemeClr>
                </a:solidFill>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pPr>
              <a:defRPr/>
            </a:pPr>
            <a:endParaRPr lang="en-US" altLang="es-BO"/>
          </a:p>
        </p:txBody>
      </p:sp>
      <p:sp>
        <p:nvSpPr>
          <p:cNvPr id="5" name="Footer Placeholder 4"/>
          <p:cNvSpPr>
            <a:spLocks noGrp="1"/>
          </p:cNvSpPr>
          <p:nvPr>
            <p:ph type="ftr" sz="quarter" idx="11"/>
          </p:nvPr>
        </p:nvSpPr>
        <p:spPr/>
        <p:txBody>
          <a:bodyPr/>
          <a:lstStyle/>
          <a:p>
            <a:pPr>
              <a:defRPr/>
            </a:pPr>
            <a:endParaRPr lang="en-US" altLang="es-BO"/>
          </a:p>
        </p:txBody>
      </p:sp>
      <p:sp>
        <p:nvSpPr>
          <p:cNvPr id="6" name="Slide Number Placeholder 5"/>
          <p:cNvSpPr>
            <a:spLocks noGrp="1"/>
          </p:cNvSpPr>
          <p:nvPr>
            <p:ph type="sldNum" sz="quarter" idx="12"/>
          </p:nvPr>
        </p:nvSpPr>
        <p:spPr/>
        <p:txBody>
          <a:bodyPr/>
          <a:lstStyle/>
          <a:p>
            <a:pPr>
              <a:defRPr/>
            </a:pPr>
            <a:fld id="{2A2A6943-B4F3-42F8-9B85-075F326771C0}" type="slidenum">
              <a:rPr lang="en-US" altLang="es-BO" smtClean="0"/>
              <a:pPr>
                <a:defRPr/>
              </a:pPr>
              <a:t>‹Nº›</a:t>
            </a:fld>
            <a:endParaRPr lang="en-US" altLang="es-BO"/>
          </a:p>
        </p:txBody>
      </p:sp>
    </p:spTree>
    <p:extLst>
      <p:ext uri="{BB962C8B-B14F-4D97-AF65-F5344CB8AC3E}">
        <p14:creationId xmlns:p14="http://schemas.microsoft.com/office/powerpoint/2010/main" val="114543659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12DE42F4-6EEF-4EF7-8ED4-2208F0F89A08}" type="datetimeFigureOut">
              <a:rPr lang="en-US" smtClean="0"/>
              <a:t>8/12/2020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409363851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831850" y="1712423"/>
            <a:ext cx="10515600" cy="2851208"/>
          </a:xfrm>
        </p:spPr>
        <p:txBody>
          <a:bodyPr anchor="b">
            <a:normAutofit/>
          </a:bodyPr>
          <a:lstStyle>
            <a:lvl1pPr>
              <a:defRPr sz="6000" b="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831850" y="4552633"/>
            <a:ext cx="10515600" cy="1500187"/>
          </a:xfrm>
        </p:spPr>
        <p:txBody>
          <a:bodyPr anchor="t">
            <a:normAutofit/>
          </a:bodyPr>
          <a:lstStyle>
            <a:lvl1pPr marL="0" indent="0">
              <a:buNone/>
              <a:defRPr sz="24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30578ACC-22D6-47C1-A373-4FD133E34F3C}" type="datetimeFigureOut">
              <a:rPr lang="en-US" smtClean="0"/>
              <a:t>8/12/2020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37106442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845127" y="1828800"/>
            <a:ext cx="5181600" cy="4351337"/>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6172200" y="1828800"/>
            <a:ext cx="5181600" cy="4351337"/>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4E5A6C69-6797-4E8A-BF37-F2C3751466E9}" type="datetimeFigureOut">
              <a:rPr lang="en-US" smtClean="0"/>
              <a:t>8/12/2020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256834681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Comparació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45127" y="1681850"/>
            <a:ext cx="5156200" cy="825699"/>
          </a:xfrm>
        </p:spPr>
        <p:txBody>
          <a:bodyPr anchor="b">
            <a:normAutofit/>
          </a:bodyP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845127" y="2507550"/>
            <a:ext cx="5156200" cy="3680525"/>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6172200" y="1681851"/>
            <a:ext cx="5181601" cy="825698"/>
          </a:xfrm>
        </p:spPr>
        <p:txBody>
          <a:bodyPr anchor="b"/>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6172200" y="2507550"/>
            <a:ext cx="5181601" cy="3680525"/>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7" name="Date Placeholder 6"/>
          <p:cNvSpPr>
            <a:spLocks noGrp="1"/>
          </p:cNvSpPr>
          <p:nvPr>
            <p:ph type="dt" sz="half" idx="10"/>
          </p:nvPr>
        </p:nvSpPr>
        <p:spPr/>
        <p:txBody>
          <a:bodyPr/>
          <a:lstStyle/>
          <a:p>
            <a:fld id="{D82014A1-A632-4878-A0D3-F52BA7563730}" type="datetimeFigureOut">
              <a:rPr lang="en-US" smtClean="0"/>
              <a:t>8/12/2020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‹Nº›</a:t>
            </a:fld>
            <a:endParaRPr lang="en-US" dirty="0"/>
          </a:p>
        </p:txBody>
      </p:sp>
      <p:sp>
        <p:nvSpPr>
          <p:cNvPr id="10" name="Title 9"/>
          <p:cNvSpPr>
            <a:spLocks noGrp="1"/>
          </p:cNvSpPr>
          <p:nvPr>
            <p:ph type="title"/>
          </p:nvPr>
        </p:nvSpPr>
        <p:spPr/>
        <p:txBody>
          <a:bodyPr/>
          <a:lstStyle/>
          <a:p>
            <a:r>
              <a:rPr lang="es-ES"/>
              <a:t>Haga clic para modificar el estilo de título del patrón</a:t>
            </a:r>
            <a:endParaRPr lang="en-US" dirty="0"/>
          </a:p>
        </p:txBody>
      </p:sp>
    </p:spTree>
    <p:extLst>
      <p:ext uri="{BB962C8B-B14F-4D97-AF65-F5344CB8AC3E}">
        <p14:creationId xmlns:p14="http://schemas.microsoft.com/office/powerpoint/2010/main" val="250115011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olo el título">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E99F462-093F-4566-844B-4C71F2739DA5}" type="datetimeFigureOut">
              <a:rPr lang="en-US" smtClean="0"/>
              <a:t>8/12/2020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‹Nº›</a:t>
            </a:fld>
            <a:endParaRPr lang="en-US" dirty="0"/>
          </a:p>
        </p:txBody>
      </p:sp>
      <p:sp>
        <p:nvSpPr>
          <p:cNvPr id="6" name="Title 5"/>
          <p:cNvSpPr>
            <a:spLocks noGrp="1"/>
          </p:cNvSpPr>
          <p:nvPr>
            <p:ph type="title"/>
          </p:nvPr>
        </p:nvSpPr>
        <p:spPr/>
        <p:txBody>
          <a:bodyPr/>
          <a:lstStyle/>
          <a:p>
            <a:r>
              <a:rPr lang="es-ES"/>
              <a:t>Haga clic para modificar el estilo de título del patrón</a:t>
            </a:r>
            <a:endParaRPr lang="en-US"/>
          </a:p>
        </p:txBody>
      </p:sp>
    </p:spTree>
    <p:extLst>
      <p:ext uri="{BB962C8B-B14F-4D97-AF65-F5344CB8AC3E}">
        <p14:creationId xmlns:p14="http://schemas.microsoft.com/office/powerpoint/2010/main" val="8827875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12DE42F4-6EEF-4EF7-8ED4-2208F0F89A08}" type="datetimeFigureOut">
              <a:rPr lang="en-US" smtClean="0"/>
              <a:t>8/12/2020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396135603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D24A7AC-904D-4781-85BA-7D10C17ED021}" type="datetimeFigureOut">
              <a:rPr lang="en-US" smtClean="0"/>
              <a:t>8/12/2020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201171266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931920" cy="1600197"/>
          </a:xfrm>
        </p:spPr>
        <p:txBody>
          <a:bodyPr anchor="b">
            <a:normAutofit/>
          </a:bodyPr>
          <a:lstStyle>
            <a:lvl1pPr>
              <a:defRPr sz="3200" b="0"/>
            </a:lvl1pPr>
          </a:lstStyle>
          <a:p>
            <a:r>
              <a:rPr lang="es-ES"/>
              <a:t>Haga clic para modificar el estilo de título del patrón</a:t>
            </a:r>
            <a:endParaRPr lang="en-US" dirty="0"/>
          </a:p>
        </p:txBody>
      </p:sp>
      <p:sp>
        <p:nvSpPr>
          <p:cNvPr id="3" name="Content Placeholder 2"/>
          <p:cNvSpPr>
            <a:spLocks noGrp="1"/>
          </p:cNvSpPr>
          <p:nvPr>
            <p:ph idx="1"/>
          </p:nvPr>
        </p:nvSpPr>
        <p:spPr>
          <a:xfrm>
            <a:off x="5181600" y="990600"/>
            <a:ext cx="6172200" cy="48768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841248" y="2057399"/>
            <a:ext cx="3931920" cy="3810001"/>
          </a:xfrm>
        </p:spPr>
        <p:txBody>
          <a:bodyPr>
            <a:normAutofit/>
          </a:bodyPr>
          <a:lstStyle>
            <a:lvl1pPr marL="0" indent="0">
              <a:lnSpc>
                <a:spcPct val="90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E331444B-B92B-4E27-8C94-BB93EAF5CB18}" type="datetimeFigureOut">
              <a:rPr lang="en-US" smtClean="0"/>
              <a:t>8/12/2020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156693100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931920" cy="1600200"/>
          </a:xfrm>
        </p:spPr>
        <p:txBody>
          <a:bodyPr anchor="b">
            <a:normAutofit/>
          </a:bodyPr>
          <a:lstStyle>
            <a:lvl1pPr>
              <a:defRPr sz="3200" b="0"/>
            </a:lvl1pPr>
          </a:lstStyle>
          <a:p>
            <a:r>
              <a:rPr lang="es-ES"/>
              <a:t>Haga clic para modificar el estilo de título del patrón</a:t>
            </a:r>
            <a:endParaRPr lang="en-US" dirty="0"/>
          </a:p>
        </p:txBody>
      </p:sp>
      <p:sp>
        <p:nvSpPr>
          <p:cNvPr id="3" name="Picture Placeholder 2"/>
          <p:cNvSpPr>
            <a:spLocks noGrp="1"/>
          </p:cNvSpPr>
          <p:nvPr>
            <p:ph type="pic" idx="1"/>
          </p:nvPr>
        </p:nvSpPr>
        <p:spPr>
          <a:xfrm>
            <a:off x="5181600" y="990600"/>
            <a:ext cx="6172200" cy="4876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841248" y="2057400"/>
            <a:ext cx="3931920" cy="3810000"/>
          </a:xfrm>
        </p:spPr>
        <p:txBody>
          <a:bodyPr>
            <a:normAutofit/>
          </a:bodyPr>
          <a:lstStyle>
            <a:lvl1pPr marL="0" indent="0">
              <a:lnSpc>
                <a:spcPct val="90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363EFA5E-FA76-400D-B3DC-F0BA90E6D107}" type="datetimeFigureOut">
              <a:rPr lang="en-US" smtClean="0"/>
              <a:t>8/12/2020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191467236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a:p>
        </p:txBody>
      </p:sp>
      <p:sp>
        <p:nvSpPr>
          <p:cNvPr id="3" name="Vertical Text Placeholder 2"/>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1FA3F48C-C7C6-4055-9F49-3777875E72AE}" type="datetimeFigureOut">
              <a:rPr lang="en-US" smtClean="0"/>
              <a:t>8/12/2020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400350791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0362"/>
            <a:ext cx="2628900" cy="5811838"/>
          </a:xfrm>
        </p:spPr>
        <p:txBody>
          <a:bodyPr vert="eaVert"/>
          <a:lstStyle/>
          <a:p>
            <a:r>
              <a:rPr lang="es-ES"/>
              <a:t>Haga clic para modificar el estilo de título del patrón</a:t>
            </a:r>
            <a:endParaRPr lang="en-US"/>
          </a:p>
        </p:txBody>
      </p:sp>
      <p:sp>
        <p:nvSpPr>
          <p:cNvPr id="3" name="Vertical Text Placeholder 2"/>
          <p:cNvSpPr>
            <a:spLocks noGrp="1"/>
          </p:cNvSpPr>
          <p:nvPr>
            <p:ph type="body" orient="vert" idx="1"/>
          </p:nvPr>
        </p:nvSpPr>
        <p:spPr>
          <a:xfrm>
            <a:off x="838200" y="360362"/>
            <a:ext cx="7734300" cy="5811837"/>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Date Placeholder 3"/>
          <p:cNvSpPr>
            <a:spLocks noGrp="1"/>
          </p:cNvSpPr>
          <p:nvPr>
            <p:ph type="dt" sz="half" idx="10"/>
          </p:nvPr>
        </p:nvSpPr>
        <p:spPr/>
        <p:txBody>
          <a:bodyPr/>
          <a:lstStyle/>
          <a:p>
            <a:fld id="{6178E61D-D431-422C-9764-11DAFE33AB63}" type="datetimeFigureOut">
              <a:rPr lang="en-US" smtClean="0"/>
              <a:t>8/12/2020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‹Nº›</a:t>
            </a:fld>
            <a:endParaRPr lang="en-US" dirty="0"/>
          </a:p>
        </p:txBody>
      </p:sp>
    </p:spTree>
    <p:extLst>
      <p:ext uri="{BB962C8B-B14F-4D97-AF65-F5344CB8AC3E}">
        <p14:creationId xmlns:p14="http://schemas.microsoft.com/office/powerpoint/2010/main" val="38173489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53690372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pPr>
              <a:defRPr/>
            </a:pPr>
            <a:endParaRPr lang="en-US" altLang="es-BO"/>
          </a:p>
        </p:txBody>
      </p:sp>
      <p:sp>
        <p:nvSpPr>
          <p:cNvPr id="5" name="Footer Placeholder 4"/>
          <p:cNvSpPr>
            <a:spLocks noGrp="1"/>
          </p:cNvSpPr>
          <p:nvPr>
            <p:ph type="ftr" sz="quarter" idx="11"/>
          </p:nvPr>
        </p:nvSpPr>
        <p:spPr/>
        <p:txBody>
          <a:bodyPr/>
          <a:lstStyle/>
          <a:p>
            <a:pPr>
              <a:defRPr/>
            </a:pPr>
            <a:endParaRPr lang="en-US" altLang="es-BO"/>
          </a:p>
        </p:txBody>
      </p:sp>
      <p:sp>
        <p:nvSpPr>
          <p:cNvPr id="6" name="Slide Number Placeholder 5"/>
          <p:cNvSpPr>
            <a:spLocks noGrp="1"/>
          </p:cNvSpPr>
          <p:nvPr>
            <p:ph type="sldNum" sz="quarter" idx="12"/>
          </p:nvPr>
        </p:nvSpPr>
        <p:spPr/>
        <p:txBody>
          <a:bodyPr/>
          <a:lstStyle/>
          <a:p>
            <a:pPr>
              <a:defRPr/>
            </a:pPr>
            <a:fld id="{2A2A6943-B4F3-42F8-9B85-075F326771C0}" type="slidenum">
              <a:rPr lang="en-US" altLang="es-BO" smtClean="0"/>
              <a:pPr>
                <a:defRPr/>
              </a:pPr>
              <a:t>‹Nº›</a:t>
            </a:fld>
            <a:endParaRPr lang="en-US" altLang="es-BO"/>
          </a:p>
        </p:txBody>
      </p:sp>
    </p:spTree>
    <p:extLst>
      <p:ext uri="{BB962C8B-B14F-4D97-AF65-F5344CB8AC3E}">
        <p14:creationId xmlns:p14="http://schemas.microsoft.com/office/powerpoint/2010/main" val="286135168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12DE42F4-6EEF-4EF7-8ED4-2208F0F89A08}" type="datetimeFigureOut">
              <a:rPr lang="en-US" smtClean="0"/>
              <a:t>8/12/2020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148663481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30578ACC-22D6-47C1-A373-4FD133E34F3C}" type="datetimeFigureOut">
              <a:rPr lang="en-US" smtClean="0"/>
              <a:t>8/12/2020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124301857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4E5A6C69-6797-4E8A-BF37-F2C3751466E9}" type="datetimeFigureOut">
              <a:rPr lang="en-US" smtClean="0"/>
              <a:t>8/12/2020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35071479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831850" y="1712423"/>
            <a:ext cx="10515600" cy="2851208"/>
          </a:xfrm>
        </p:spPr>
        <p:txBody>
          <a:bodyPr anchor="b">
            <a:normAutofit/>
          </a:bodyPr>
          <a:lstStyle>
            <a:lvl1pPr>
              <a:defRPr sz="6000" b="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831850" y="4552633"/>
            <a:ext cx="10515600" cy="1500187"/>
          </a:xfrm>
        </p:spPr>
        <p:txBody>
          <a:bodyPr anchor="t">
            <a:normAutofit/>
          </a:bodyPr>
          <a:lstStyle>
            <a:lvl1pPr marL="0" indent="0">
              <a:buNone/>
              <a:defRPr sz="24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30578ACC-22D6-47C1-A373-4FD133E34F3C}" type="datetimeFigureOut">
              <a:rPr lang="en-US" smtClean="0"/>
              <a:t>8/12/2020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24601597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D82014A1-A632-4878-A0D3-F52BA7563730}" type="datetimeFigureOut">
              <a:rPr lang="en-US" smtClean="0"/>
              <a:t>8/12/2020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41003832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CE99F462-093F-4566-844B-4C71F2739DA5}" type="datetimeFigureOut">
              <a:rPr lang="en-US" smtClean="0"/>
              <a:t>8/12/2020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301763521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D24A7AC-904D-4781-85BA-7D10C17ED021}" type="datetimeFigureOut">
              <a:rPr lang="en-US" smtClean="0"/>
              <a:t>8/12/2020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80470065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s-ES"/>
              <a:t>Haga clic para modificar el estilo de título del patrón</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E331444B-B92B-4E27-8C94-BB93EAF5CB18}" type="datetimeFigureOut">
              <a:rPr lang="en-US" smtClean="0"/>
              <a:t>8/12/2020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147536058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363EFA5E-FA76-400D-B3DC-F0BA90E6D107}" type="datetimeFigureOut">
              <a:rPr lang="en-US" smtClean="0"/>
              <a:t>8/12/2020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54684989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pPr>
              <a:defRPr/>
            </a:pPr>
            <a:endParaRPr lang="en-US" altLang="es-BO" dirty="0"/>
          </a:p>
        </p:txBody>
      </p:sp>
      <p:sp>
        <p:nvSpPr>
          <p:cNvPr id="5" name="Footer Placeholder 4"/>
          <p:cNvSpPr>
            <a:spLocks noGrp="1"/>
          </p:cNvSpPr>
          <p:nvPr>
            <p:ph type="ftr" sz="quarter" idx="11"/>
          </p:nvPr>
        </p:nvSpPr>
        <p:spPr/>
        <p:txBody>
          <a:bodyPr/>
          <a:lstStyle/>
          <a:p>
            <a:pPr>
              <a:defRPr/>
            </a:pPr>
            <a:endParaRPr lang="en-US" altLang="es-BO" dirty="0"/>
          </a:p>
        </p:txBody>
      </p:sp>
      <p:sp>
        <p:nvSpPr>
          <p:cNvPr id="6" name="Slide Number Placeholder 5"/>
          <p:cNvSpPr>
            <a:spLocks noGrp="1"/>
          </p:cNvSpPr>
          <p:nvPr>
            <p:ph type="sldNum" sz="quarter" idx="12"/>
          </p:nvPr>
        </p:nvSpPr>
        <p:spPr/>
        <p:txBody>
          <a:bodyPr/>
          <a:lstStyle/>
          <a:p>
            <a:pPr>
              <a:defRPr/>
            </a:pPr>
            <a:endParaRPr lang="en-US" altLang="es-BO" dirty="0"/>
          </a:p>
        </p:txBody>
      </p:sp>
    </p:spTree>
    <p:extLst>
      <p:ext uri="{BB962C8B-B14F-4D97-AF65-F5344CB8AC3E}">
        <p14:creationId xmlns:p14="http://schemas.microsoft.com/office/powerpoint/2010/main" val="3827021582"/>
      </p:ext>
    </p:extLst>
  </p:cSld>
  <p:clrMapOvr>
    <a:masterClrMapping/>
  </p:clrMapOvr>
  <p:hf hdr="0" ftr="0" dt="0"/>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s-ES"/>
              <a:t>Haga clic para modificar el estilo de título del patrón</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a:t>Haga clic para modificar los estilos de texto del patrón</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pPr>
              <a:defRPr/>
            </a:pPr>
            <a:endParaRPr lang="en-US" altLang="es-BO" dirty="0"/>
          </a:p>
        </p:txBody>
      </p:sp>
      <p:sp>
        <p:nvSpPr>
          <p:cNvPr id="5" name="Footer Placeholder 4"/>
          <p:cNvSpPr>
            <a:spLocks noGrp="1"/>
          </p:cNvSpPr>
          <p:nvPr>
            <p:ph type="ftr" sz="quarter" idx="11"/>
          </p:nvPr>
        </p:nvSpPr>
        <p:spPr/>
        <p:txBody>
          <a:bodyPr/>
          <a:lstStyle/>
          <a:p>
            <a:pPr>
              <a:defRPr/>
            </a:pPr>
            <a:endParaRPr lang="en-US" altLang="es-BO" dirty="0"/>
          </a:p>
        </p:txBody>
      </p:sp>
      <p:sp>
        <p:nvSpPr>
          <p:cNvPr id="6" name="Slide Number Placeholder 5"/>
          <p:cNvSpPr>
            <a:spLocks noGrp="1"/>
          </p:cNvSpPr>
          <p:nvPr>
            <p:ph type="sldNum" sz="quarter" idx="12"/>
          </p:nvPr>
        </p:nvSpPr>
        <p:spPr/>
        <p:txBody>
          <a:bodyPr/>
          <a:lstStyle/>
          <a:p>
            <a:pPr>
              <a:defRPr/>
            </a:pPr>
            <a:endParaRPr lang="en-US" altLang="es-BO"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1632341197"/>
      </p:ext>
    </p:extLst>
  </p:cSld>
  <p:clrMapOvr>
    <a:masterClrMapping/>
  </p:clrMapOvr>
  <p:hf hdr="0" ftr="0" dt="0"/>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pPr>
              <a:defRPr/>
            </a:pPr>
            <a:endParaRPr lang="en-US" altLang="es-BO" dirty="0"/>
          </a:p>
        </p:txBody>
      </p:sp>
      <p:sp>
        <p:nvSpPr>
          <p:cNvPr id="5" name="Footer Placeholder 4"/>
          <p:cNvSpPr>
            <a:spLocks noGrp="1"/>
          </p:cNvSpPr>
          <p:nvPr>
            <p:ph type="ftr" sz="quarter" idx="11"/>
          </p:nvPr>
        </p:nvSpPr>
        <p:spPr/>
        <p:txBody>
          <a:bodyPr/>
          <a:lstStyle/>
          <a:p>
            <a:pPr>
              <a:defRPr/>
            </a:pPr>
            <a:endParaRPr lang="en-US" altLang="es-BO" dirty="0"/>
          </a:p>
        </p:txBody>
      </p:sp>
      <p:sp>
        <p:nvSpPr>
          <p:cNvPr id="6" name="Slide Number Placeholder 5"/>
          <p:cNvSpPr>
            <a:spLocks noGrp="1"/>
          </p:cNvSpPr>
          <p:nvPr>
            <p:ph type="sldNum" sz="quarter" idx="12"/>
          </p:nvPr>
        </p:nvSpPr>
        <p:spPr/>
        <p:txBody>
          <a:bodyPr/>
          <a:lstStyle/>
          <a:p>
            <a:pPr>
              <a:defRPr/>
            </a:pPr>
            <a:endParaRPr lang="en-US" altLang="es-BO" dirty="0"/>
          </a:p>
        </p:txBody>
      </p:sp>
    </p:spTree>
    <p:extLst>
      <p:ext uri="{BB962C8B-B14F-4D97-AF65-F5344CB8AC3E}">
        <p14:creationId xmlns:p14="http://schemas.microsoft.com/office/powerpoint/2010/main" val="1577601366"/>
      </p:ext>
    </p:extLst>
  </p:cSld>
  <p:clrMapOvr>
    <a:masterClrMapping/>
  </p:clrMapOvr>
  <p:hf hdr="0" ftr="0" dt="0"/>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Citar la 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s-ES"/>
              <a:t>Haga clic para modificar el estilo de título del patrón</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a:t>Haga clic para modificar los estilos de texto del patrón</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pPr>
              <a:defRPr/>
            </a:pPr>
            <a:endParaRPr lang="en-US" altLang="es-BO" dirty="0"/>
          </a:p>
        </p:txBody>
      </p:sp>
      <p:sp>
        <p:nvSpPr>
          <p:cNvPr id="5" name="Footer Placeholder 4"/>
          <p:cNvSpPr>
            <a:spLocks noGrp="1"/>
          </p:cNvSpPr>
          <p:nvPr>
            <p:ph type="ftr" sz="quarter" idx="11"/>
          </p:nvPr>
        </p:nvSpPr>
        <p:spPr/>
        <p:txBody>
          <a:bodyPr/>
          <a:lstStyle/>
          <a:p>
            <a:pPr>
              <a:defRPr/>
            </a:pPr>
            <a:endParaRPr lang="en-US" altLang="es-BO" dirty="0"/>
          </a:p>
        </p:txBody>
      </p:sp>
      <p:sp>
        <p:nvSpPr>
          <p:cNvPr id="6" name="Slide Number Placeholder 5"/>
          <p:cNvSpPr>
            <a:spLocks noGrp="1"/>
          </p:cNvSpPr>
          <p:nvPr>
            <p:ph type="sldNum" sz="quarter" idx="12"/>
          </p:nvPr>
        </p:nvSpPr>
        <p:spPr/>
        <p:txBody>
          <a:bodyPr/>
          <a:lstStyle/>
          <a:p>
            <a:pPr>
              <a:defRPr/>
            </a:pPr>
            <a:endParaRPr lang="en-US" altLang="es-BO"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456232655"/>
      </p:ext>
    </p:extLst>
  </p:cSld>
  <p:clrMapOvr>
    <a:masterClrMapping/>
  </p:clrMapOvr>
  <p:hf hdr="0" ftr="0" dt="0"/>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Verdadero o falso">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s-ES"/>
              <a:t>Haga clic para modificar el estilo de título del patrón</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a:t>Haga clic para modificar los estilos de texto del patrón</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pPr>
              <a:defRPr/>
            </a:pPr>
            <a:endParaRPr lang="en-US" altLang="es-BO" dirty="0"/>
          </a:p>
        </p:txBody>
      </p:sp>
      <p:sp>
        <p:nvSpPr>
          <p:cNvPr id="5" name="Footer Placeholder 4"/>
          <p:cNvSpPr>
            <a:spLocks noGrp="1"/>
          </p:cNvSpPr>
          <p:nvPr>
            <p:ph type="ftr" sz="quarter" idx="11"/>
          </p:nvPr>
        </p:nvSpPr>
        <p:spPr/>
        <p:txBody>
          <a:bodyPr/>
          <a:lstStyle/>
          <a:p>
            <a:pPr>
              <a:defRPr/>
            </a:pPr>
            <a:endParaRPr lang="en-US" altLang="es-BO" dirty="0"/>
          </a:p>
        </p:txBody>
      </p:sp>
      <p:sp>
        <p:nvSpPr>
          <p:cNvPr id="6" name="Slide Number Placeholder 5"/>
          <p:cNvSpPr>
            <a:spLocks noGrp="1"/>
          </p:cNvSpPr>
          <p:nvPr>
            <p:ph type="sldNum" sz="quarter" idx="12"/>
          </p:nvPr>
        </p:nvSpPr>
        <p:spPr/>
        <p:txBody>
          <a:bodyPr/>
          <a:lstStyle/>
          <a:p>
            <a:pPr>
              <a:defRPr/>
            </a:pPr>
            <a:endParaRPr lang="en-US" altLang="es-BO" dirty="0"/>
          </a:p>
        </p:txBody>
      </p:sp>
    </p:spTree>
    <p:extLst>
      <p:ext uri="{BB962C8B-B14F-4D97-AF65-F5344CB8AC3E}">
        <p14:creationId xmlns:p14="http://schemas.microsoft.com/office/powerpoint/2010/main" val="4282126001"/>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845127" y="1828800"/>
            <a:ext cx="5181600" cy="4351337"/>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6172200" y="1828800"/>
            <a:ext cx="5181600" cy="4351337"/>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4E5A6C69-6797-4E8A-BF37-F2C3751466E9}" type="datetimeFigureOut">
              <a:rPr lang="en-US" smtClean="0"/>
              <a:t>8/12/2020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106036777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1FA3F48C-C7C6-4055-9F49-3777875E72AE}" type="datetimeFigureOut">
              <a:rPr lang="en-US" smtClean="0"/>
              <a:t>8/12/2020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144331537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6178E61D-D431-422C-9764-11DAFE33AB63}" type="datetimeFigureOut">
              <a:rPr lang="en-US" smtClean="0"/>
              <a:t>8/12/2020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‹Nº›</a:t>
            </a:fld>
            <a:endParaRPr lang="en-US" dirty="0"/>
          </a:p>
        </p:txBody>
      </p:sp>
    </p:spTree>
    <p:extLst>
      <p:ext uri="{BB962C8B-B14F-4D97-AF65-F5344CB8AC3E}">
        <p14:creationId xmlns:p14="http://schemas.microsoft.com/office/powerpoint/2010/main" val="428578405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4005403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ació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45127" y="1681850"/>
            <a:ext cx="5156200" cy="825699"/>
          </a:xfrm>
        </p:spPr>
        <p:txBody>
          <a:bodyPr anchor="b">
            <a:normAutofit/>
          </a:bodyP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845127" y="2507550"/>
            <a:ext cx="5156200" cy="3680525"/>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6172200" y="1681851"/>
            <a:ext cx="5181601" cy="825698"/>
          </a:xfrm>
        </p:spPr>
        <p:txBody>
          <a:bodyPr anchor="b"/>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6172200" y="2507550"/>
            <a:ext cx="5181601" cy="3680525"/>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7" name="Date Placeholder 6"/>
          <p:cNvSpPr>
            <a:spLocks noGrp="1"/>
          </p:cNvSpPr>
          <p:nvPr>
            <p:ph type="dt" sz="half" idx="10"/>
          </p:nvPr>
        </p:nvSpPr>
        <p:spPr/>
        <p:txBody>
          <a:bodyPr/>
          <a:lstStyle/>
          <a:p>
            <a:fld id="{D82014A1-A632-4878-A0D3-F52BA7563730}" type="datetimeFigureOut">
              <a:rPr lang="en-US" smtClean="0"/>
              <a:t>8/12/2020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‹Nº›</a:t>
            </a:fld>
            <a:endParaRPr lang="en-US" dirty="0"/>
          </a:p>
        </p:txBody>
      </p:sp>
      <p:sp>
        <p:nvSpPr>
          <p:cNvPr id="10" name="Title 9"/>
          <p:cNvSpPr>
            <a:spLocks noGrp="1"/>
          </p:cNvSpPr>
          <p:nvPr>
            <p:ph type="title"/>
          </p:nvPr>
        </p:nvSpPr>
        <p:spPr/>
        <p:txBody>
          <a:bodyPr/>
          <a:lstStyle/>
          <a:p>
            <a:r>
              <a:rPr lang="es-ES"/>
              <a:t>Haga clic para modificar el estilo de título del patrón</a:t>
            </a:r>
            <a:endParaRPr lang="en-US" dirty="0"/>
          </a:p>
        </p:txBody>
      </p:sp>
    </p:spTree>
    <p:extLst>
      <p:ext uri="{BB962C8B-B14F-4D97-AF65-F5344CB8AC3E}">
        <p14:creationId xmlns:p14="http://schemas.microsoft.com/office/powerpoint/2010/main" val="30822812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olo el título">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E99F462-093F-4566-844B-4C71F2739DA5}" type="datetimeFigureOut">
              <a:rPr lang="en-US" smtClean="0"/>
              <a:t>8/12/2020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‹Nº›</a:t>
            </a:fld>
            <a:endParaRPr lang="en-US" dirty="0"/>
          </a:p>
        </p:txBody>
      </p:sp>
      <p:sp>
        <p:nvSpPr>
          <p:cNvPr id="6" name="Title 5"/>
          <p:cNvSpPr>
            <a:spLocks noGrp="1"/>
          </p:cNvSpPr>
          <p:nvPr>
            <p:ph type="title"/>
          </p:nvPr>
        </p:nvSpPr>
        <p:spPr/>
        <p:txBody>
          <a:bodyPr/>
          <a:lstStyle/>
          <a:p>
            <a:r>
              <a:rPr lang="es-ES"/>
              <a:t>Haga clic para modificar el estilo de título del patrón</a:t>
            </a:r>
            <a:endParaRPr lang="en-US"/>
          </a:p>
        </p:txBody>
      </p:sp>
    </p:spTree>
    <p:extLst>
      <p:ext uri="{BB962C8B-B14F-4D97-AF65-F5344CB8AC3E}">
        <p14:creationId xmlns:p14="http://schemas.microsoft.com/office/powerpoint/2010/main" val="20887556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D24A7AC-904D-4781-85BA-7D10C17ED021}" type="datetimeFigureOut">
              <a:rPr lang="en-US" smtClean="0"/>
              <a:t>8/12/2020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32843903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931920" cy="1600197"/>
          </a:xfrm>
        </p:spPr>
        <p:txBody>
          <a:bodyPr anchor="b">
            <a:normAutofit/>
          </a:bodyPr>
          <a:lstStyle>
            <a:lvl1pPr>
              <a:defRPr sz="3200" b="0"/>
            </a:lvl1pPr>
          </a:lstStyle>
          <a:p>
            <a:r>
              <a:rPr lang="es-ES"/>
              <a:t>Haga clic para modificar el estilo de título del patrón</a:t>
            </a:r>
            <a:endParaRPr lang="en-US" dirty="0"/>
          </a:p>
        </p:txBody>
      </p:sp>
      <p:sp>
        <p:nvSpPr>
          <p:cNvPr id="3" name="Content Placeholder 2"/>
          <p:cNvSpPr>
            <a:spLocks noGrp="1"/>
          </p:cNvSpPr>
          <p:nvPr>
            <p:ph idx="1"/>
          </p:nvPr>
        </p:nvSpPr>
        <p:spPr>
          <a:xfrm>
            <a:off x="5181600" y="990600"/>
            <a:ext cx="6172200" cy="48768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841248" y="2057399"/>
            <a:ext cx="3931920" cy="3810001"/>
          </a:xfrm>
        </p:spPr>
        <p:txBody>
          <a:bodyPr>
            <a:normAutofit/>
          </a:bodyPr>
          <a:lstStyle>
            <a:lvl1pPr marL="0" indent="0">
              <a:lnSpc>
                <a:spcPct val="90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E331444B-B92B-4E27-8C94-BB93EAF5CB18}" type="datetimeFigureOut">
              <a:rPr lang="en-US" smtClean="0"/>
              <a:t>8/12/2020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30149290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931920" cy="1600200"/>
          </a:xfrm>
        </p:spPr>
        <p:txBody>
          <a:bodyPr anchor="b">
            <a:normAutofit/>
          </a:bodyPr>
          <a:lstStyle>
            <a:lvl1pPr>
              <a:defRPr sz="3200" b="0"/>
            </a:lvl1pPr>
          </a:lstStyle>
          <a:p>
            <a:r>
              <a:rPr lang="es-ES"/>
              <a:t>Haga clic para modificar el estilo de título del patrón</a:t>
            </a:r>
            <a:endParaRPr lang="en-US" dirty="0"/>
          </a:p>
        </p:txBody>
      </p:sp>
      <p:sp>
        <p:nvSpPr>
          <p:cNvPr id="3" name="Picture Placeholder 2"/>
          <p:cNvSpPr>
            <a:spLocks noGrp="1"/>
          </p:cNvSpPr>
          <p:nvPr>
            <p:ph type="pic" idx="1"/>
          </p:nvPr>
        </p:nvSpPr>
        <p:spPr>
          <a:xfrm>
            <a:off x="5181600" y="990600"/>
            <a:ext cx="6172200" cy="4876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841248" y="2057400"/>
            <a:ext cx="3931920" cy="3810000"/>
          </a:xfrm>
        </p:spPr>
        <p:txBody>
          <a:bodyPr>
            <a:normAutofit/>
          </a:bodyPr>
          <a:lstStyle>
            <a:lvl1pPr marL="0" indent="0">
              <a:lnSpc>
                <a:spcPct val="90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363EFA5E-FA76-400D-B3DC-F0BA90E6D107}" type="datetimeFigureOut">
              <a:rPr lang="en-US" smtClean="0"/>
              <a:t>8/12/2020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33917065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theme" Target="../theme/theme2.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slideLayout" Target="../slideLayouts/slideLayout38.xml"/><Relationship Id="rId18" Type="http://schemas.openxmlformats.org/officeDocument/2006/relationships/theme" Target="../theme/theme3.xml"/><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17" Type="http://schemas.openxmlformats.org/officeDocument/2006/relationships/slideLayout" Target="../slideLayouts/slideLayout42.xml"/><Relationship Id="rId2" Type="http://schemas.openxmlformats.org/officeDocument/2006/relationships/slideLayout" Target="../slideLayouts/slideLayout27.xml"/><Relationship Id="rId16" Type="http://schemas.openxmlformats.org/officeDocument/2006/relationships/slideLayout" Target="../slideLayouts/slideLayout41.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5" Type="http://schemas.openxmlformats.org/officeDocument/2006/relationships/slideLayout" Target="../slideLayouts/slideLayout40.xml"/><Relationship Id="rId10" Type="http://schemas.openxmlformats.org/officeDocument/2006/relationships/slideLayout" Target="../slideLayouts/slideLayout35.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slideLayout" Target="../slideLayouts/slideLayout3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45127" y="365760"/>
            <a:ext cx="10515600" cy="1325562"/>
          </a:xfrm>
          <a:prstGeom prst="rect">
            <a:avLst/>
          </a:prstGeom>
        </p:spPr>
        <p:txBody>
          <a:bodyPr vert="horz" lIns="91440" tIns="45720" rIns="91440" bIns="45720" rtlCol="0" anchor="ctr">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845127" y="1828800"/>
            <a:ext cx="10515600" cy="4351337"/>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100">
                <a:solidFill>
                  <a:schemeClr val="tx1">
                    <a:lumMod val="65000"/>
                    <a:lumOff val="35000"/>
                  </a:schemeClr>
                </a:solidFill>
              </a:defRPr>
            </a:lvl1pPr>
          </a:lstStyle>
          <a:p>
            <a:pPr>
              <a:defRPr/>
            </a:pPr>
            <a:endParaRPr lang="en-US" altLang="es-BO"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100">
                <a:solidFill>
                  <a:schemeClr val="tx1">
                    <a:lumMod val="65000"/>
                    <a:lumOff val="35000"/>
                  </a:schemeClr>
                </a:solidFill>
              </a:defRPr>
            </a:lvl1pPr>
          </a:lstStyle>
          <a:p>
            <a:pPr>
              <a:defRPr/>
            </a:pPr>
            <a:endParaRPr lang="en-US" altLang="es-BO" dirty="0"/>
          </a:p>
        </p:txBody>
      </p:sp>
      <p:sp>
        <p:nvSpPr>
          <p:cNvPr id="6" name="Slide Number Placeholder 5"/>
          <p:cNvSpPr>
            <a:spLocks noGrp="1"/>
          </p:cNvSpPr>
          <p:nvPr>
            <p:ph type="sldNum" sz="quarter" idx="4"/>
          </p:nvPr>
        </p:nvSpPr>
        <p:spPr>
          <a:xfrm>
            <a:off x="8617527" y="6356350"/>
            <a:ext cx="2743200" cy="365125"/>
          </a:xfrm>
          <a:prstGeom prst="rect">
            <a:avLst/>
          </a:prstGeom>
        </p:spPr>
        <p:txBody>
          <a:bodyPr vert="horz" lIns="91440" tIns="45720" rIns="91440" bIns="45720" rtlCol="0" anchor="ctr"/>
          <a:lstStyle>
            <a:lvl1pPr algn="r">
              <a:defRPr sz="1100">
                <a:solidFill>
                  <a:schemeClr val="tx1">
                    <a:tint val="75000"/>
                  </a:schemeClr>
                </a:solidFill>
              </a:defRPr>
            </a:lvl1pPr>
          </a:lstStyle>
          <a:p>
            <a:pPr>
              <a:defRPr/>
            </a:pPr>
            <a:endParaRPr lang="en-US" altLang="es-BO" dirty="0"/>
          </a:p>
        </p:txBody>
      </p:sp>
    </p:spTree>
    <p:extLst>
      <p:ext uri="{BB962C8B-B14F-4D97-AF65-F5344CB8AC3E}">
        <p14:creationId xmlns:p14="http://schemas.microsoft.com/office/powerpoint/2010/main" val="384235574"/>
      </p:ext>
    </p:extLst>
  </p:cSld>
  <p:clrMap bg1="lt1" tx1="dk1" bg2="lt2" tx2="dk2" accent1="accent1" accent2="accent2" accent3="accent3" accent4="accent4" accent5="accent5" accent6="accent6" hlink="hlink" folHlink="folHlink"/>
  <p:sldLayoutIdLst>
    <p:sldLayoutId id="2147483752" r:id="rId1"/>
    <p:sldLayoutId id="2147483753" r:id="rId2"/>
    <p:sldLayoutId id="2147483754" r:id="rId3"/>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16" r:id="rId1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Wingdings 2" pitchFamily="18" charset="2"/>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45127" y="365760"/>
            <a:ext cx="10515600" cy="1325562"/>
          </a:xfrm>
          <a:prstGeom prst="rect">
            <a:avLst/>
          </a:prstGeom>
        </p:spPr>
        <p:txBody>
          <a:bodyPr vert="horz" lIns="91440" tIns="45720" rIns="91440" bIns="45720" rtlCol="0" anchor="ctr">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845127" y="1828800"/>
            <a:ext cx="10515600" cy="4351337"/>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100">
                <a:solidFill>
                  <a:schemeClr val="tx1">
                    <a:lumMod val="65000"/>
                    <a:lumOff val="35000"/>
                  </a:schemeClr>
                </a:solidFill>
              </a:defRPr>
            </a:lvl1pPr>
          </a:lstStyle>
          <a:p>
            <a:pPr>
              <a:defRPr/>
            </a:pPr>
            <a:endParaRPr lang="en-US" altLang="es-BO"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100">
                <a:solidFill>
                  <a:schemeClr val="tx1">
                    <a:lumMod val="65000"/>
                    <a:lumOff val="35000"/>
                  </a:schemeClr>
                </a:solidFill>
              </a:defRPr>
            </a:lvl1pPr>
          </a:lstStyle>
          <a:p>
            <a:pPr>
              <a:defRPr/>
            </a:pPr>
            <a:endParaRPr lang="en-US" altLang="es-BO" dirty="0"/>
          </a:p>
        </p:txBody>
      </p:sp>
      <p:sp>
        <p:nvSpPr>
          <p:cNvPr id="6" name="Slide Number Placeholder 5"/>
          <p:cNvSpPr>
            <a:spLocks noGrp="1"/>
          </p:cNvSpPr>
          <p:nvPr>
            <p:ph type="sldNum" sz="quarter" idx="4"/>
          </p:nvPr>
        </p:nvSpPr>
        <p:spPr>
          <a:xfrm>
            <a:off x="8617527" y="6356350"/>
            <a:ext cx="2743200" cy="365125"/>
          </a:xfrm>
          <a:prstGeom prst="rect">
            <a:avLst/>
          </a:prstGeom>
        </p:spPr>
        <p:txBody>
          <a:bodyPr vert="horz" lIns="91440" tIns="45720" rIns="91440" bIns="45720" rtlCol="0" anchor="ctr"/>
          <a:lstStyle>
            <a:lvl1pPr algn="r">
              <a:defRPr sz="1100">
                <a:solidFill>
                  <a:schemeClr val="tx1">
                    <a:tint val="75000"/>
                  </a:schemeClr>
                </a:solidFill>
              </a:defRPr>
            </a:lvl1pPr>
          </a:lstStyle>
          <a:p>
            <a:pPr>
              <a:defRPr/>
            </a:pPr>
            <a:endParaRPr lang="en-US" altLang="es-BO" dirty="0"/>
          </a:p>
        </p:txBody>
      </p:sp>
    </p:spTree>
    <p:extLst>
      <p:ext uri="{BB962C8B-B14F-4D97-AF65-F5344CB8AC3E}">
        <p14:creationId xmlns:p14="http://schemas.microsoft.com/office/powerpoint/2010/main" val="3024191435"/>
      </p:ext>
    </p:extLst>
  </p:cSld>
  <p:clrMap bg1="lt1" tx1="dk1" bg2="lt2" tx2="dk2" accent1="accent1" accent2="accent2" accent3="accent3" accent4="accent4" accent5="accent5" accent6="accent6" hlink="hlink" folHlink="folHlink"/>
  <p:sldLayoutIdLst>
    <p:sldLayoutId id="2147483784" r:id="rId1"/>
    <p:sldLayoutId id="2147483785" r:id="rId2"/>
    <p:sldLayoutId id="2147483786" r:id="rId3"/>
    <p:sldLayoutId id="2147483787" r:id="rId4"/>
    <p:sldLayoutId id="2147483788" r:id="rId5"/>
    <p:sldLayoutId id="2147483789" r:id="rId6"/>
    <p:sldLayoutId id="2147483790" r:id="rId7"/>
    <p:sldLayoutId id="2147483791" r:id="rId8"/>
    <p:sldLayoutId id="2147483792" r:id="rId9"/>
    <p:sldLayoutId id="2147483793" r:id="rId10"/>
    <p:sldLayoutId id="2147483794" r:id="rId11"/>
    <p:sldLayoutId id="2147483795"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Wingdings 2" pitchFamily="18" charset="2"/>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pPr>
              <a:defRPr/>
            </a:pPr>
            <a:endParaRPr lang="en-US" altLang="es-BO"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pPr>
              <a:defRPr/>
            </a:pPr>
            <a:endParaRPr lang="en-US" altLang="es-BO"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pPr>
              <a:defRPr/>
            </a:pPr>
            <a:endParaRPr lang="en-US" altLang="es-BO" dirty="0"/>
          </a:p>
        </p:txBody>
      </p:sp>
    </p:spTree>
    <p:extLst>
      <p:ext uri="{BB962C8B-B14F-4D97-AF65-F5344CB8AC3E}">
        <p14:creationId xmlns:p14="http://schemas.microsoft.com/office/powerpoint/2010/main" val="30087211"/>
      </p:ext>
    </p:extLst>
  </p:cSld>
  <p:clrMap bg1="lt1" tx1="dk1" bg2="lt2" tx2="dk2" accent1="accent1" accent2="accent2" accent3="accent3" accent4="accent4" accent5="accent5" accent6="accent6" hlink="hlink" folHlink="folHlink"/>
  <p:sldLayoutIdLst>
    <p:sldLayoutId id="2147483878" r:id="rId1"/>
    <p:sldLayoutId id="2147483879" r:id="rId2"/>
    <p:sldLayoutId id="2147483880" r:id="rId3"/>
    <p:sldLayoutId id="2147483881" r:id="rId4"/>
    <p:sldLayoutId id="2147483882" r:id="rId5"/>
    <p:sldLayoutId id="2147483883" r:id="rId6"/>
    <p:sldLayoutId id="2147483884" r:id="rId7"/>
    <p:sldLayoutId id="2147483885" r:id="rId8"/>
    <p:sldLayoutId id="2147483886" r:id="rId9"/>
    <p:sldLayoutId id="2147483887" r:id="rId10"/>
    <p:sldLayoutId id="2147483888" r:id="rId11"/>
    <p:sldLayoutId id="2147483889" r:id="rId12"/>
    <p:sldLayoutId id="2147483890" r:id="rId13"/>
    <p:sldLayoutId id="2147483891" r:id="rId14"/>
    <p:sldLayoutId id="2147483892" r:id="rId15"/>
    <p:sldLayoutId id="2147483893" r:id="rId16"/>
    <p:sldLayoutId id="2147483876" r:id="rId17"/>
  </p:sldLayoutIdLst>
  <p:hf hdr="0" ftr="0" dt="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xml.rels><?xml version="1.0" encoding="UTF-8" standalone="yes"?>
<Relationships xmlns="http://schemas.openxmlformats.org/package/2006/relationships"><Relationship Id="rId3" Type="http://schemas.openxmlformats.org/officeDocument/2006/relationships/hyperlink" Target="https://www.xataka.com/basics/como-usar-modo-camara-google-lens-para-identificar-objetos-textos" TargetMode="External"/><Relationship Id="rId2" Type="http://schemas.openxmlformats.org/officeDocument/2006/relationships/image" Target="../media/image3.png"/><Relationship Id="rId1" Type="http://schemas.openxmlformats.org/officeDocument/2006/relationships/slideLayout" Target="../slideLayouts/slideLayout27.xml"/><Relationship Id="rId4" Type="http://schemas.openxmlformats.org/officeDocument/2006/relationships/hyperlink" Target="https://www.xataka.com/inteligencia-artificial/conceptos-inteligencia-artificial-que-aprendizaje-refuerzo" TargetMode="Externa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7.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6.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27.xml"/><Relationship Id="rId5" Type="http://schemas.openxmlformats.org/officeDocument/2006/relationships/image" Target="../media/image17.emf"/><Relationship Id="rId4" Type="http://schemas.openxmlformats.org/officeDocument/2006/relationships/customXml" Target="../ink/ink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8.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customXml" Target="../ink/ink2.xml"/><Relationship Id="rId1" Type="http://schemas.openxmlformats.org/officeDocument/2006/relationships/slideLayout" Target="../slideLayouts/slideLayout27.xml"/></Relationships>
</file>

<file path=ppt/slides/_rels/slide29.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customXml" Target="../ink/ink4.xml"/><Relationship Id="rId3" Type="http://schemas.openxmlformats.org/officeDocument/2006/relationships/tags" Target="../tags/tag3.xml"/><Relationship Id="rId7" Type="http://schemas.openxmlformats.org/officeDocument/2006/relationships/image" Target="../media/image18.png"/><Relationship Id="rId12" Type="http://schemas.openxmlformats.org/officeDocument/2006/relationships/image" Target="../media/image21.emf"/><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17.png"/><Relationship Id="rId11" Type="http://schemas.openxmlformats.org/officeDocument/2006/relationships/customXml" Target="../ink/ink3.xml"/><Relationship Id="rId5" Type="http://schemas.openxmlformats.org/officeDocument/2006/relationships/chart" Target="../charts/chart3.xml"/><Relationship Id="rId10" Type="http://schemas.openxmlformats.org/officeDocument/2006/relationships/chart" Target="../charts/chart5.xml"/><Relationship Id="rId4" Type="http://schemas.openxmlformats.org/officeDocument/2006/relationships/slideLayout" Target="../slideLayouts/slideLayout27.xml"/><Relationship Id="rId9" Type="http://schemas.openxmlformats.org/officeDocument/2006/relationships/chart" Target="../charts/chart4.xml"/><Relationship Id="rId14" Type="http://schemas.openxmlformats.org/officeDocument/2006/relationships/image" Target="../media/image22.emf"/></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7.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7.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7.xml"/></Relationships>
</file>

<file path=ppt/slides/_rels/slide32.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tags" Target="../tags/tag6.xml"/><Relationship Id="rId7" Type="http://schemas.openxmlformats.org/officeDocument/2006/relationships/image" Target="../media/image20.png"/><Relationship Id="rId12" Type="http://schemas.openxmlformats.org/officeDocument/2006/relationships/image" Target="../media/image26.png"/><Relationship Id="rId2" Type="http://schemas.openxmlformats.org/officeDocument/2006/relationships/tags" Target="../tags/tag5.xml"/><Relationship Id="rId1" Type="http://schemas.openxmlformats.org/officeDocument/2006/relationships/tags" Target="../tags/tag4.xml"/><Relationship Id="rId6" Type="http://schemas.openxmlformats.org/officeDocument/2006/relationships/slideLayout" Target="../slideLayouts/slideLayout27.xml"/><Relationship Id="rId11" Type="http://schemas.openxmlformats.org/officeDocument/2006/relationships/image" Target="../media/image25.png"/><Relationship Id="rId5" Type="http://schemas.openxmlformats.org/officeDocument/2006/relationships/tags" Target="../tags/tag8.xml"/><Relationship Id="rId10" Type="http://schemas.openxmlformats.org/officeDocument/2006/relationships/chart" Target="../charts/chart6.xml"/><Relationship Id="rId4" Type="http://schemas.openxmlformats.org/officeDocument/2006/relationships/tags" Target="../tags/tag7.xml"/><Relationship Id="rId9" Type="http://schemas.openxmlformats.org/officeDocument/2006/relationships/image" Target="../media/image22.png"/></Relationships>
</file>

<file path=ppt/slides/_rels/slide3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7.png"/><Relationship Id="rId1" Type="http://schemas.openxmlformats.org/officeDocument/2006/relationships/slideLayout" Target="../slideLayouts/slideLayout27.xml"/></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2.png"/><Relationship Id="rId1" Type="http://schemas.openxmlformats.org/officeDocument/2006/relationships/slideLayout" Target="../slideLayouts/slideLayout27.xml"/></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xml"/><Relationship Id="rId1" Type="http://schemas.openxmlformats.org/officeDocument/2006/relationships/slideLayout" Target="../slideLayouts/slideLayout27.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xml"/><Relationship Id="rId1" Type="http://schemas.openxmlformats.org/officeDocument/2006/relationships/slideLayout" Target="../slideLayouts/slideLayout27.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27.xml"/><Relationship Id="rId2" Type="http://schemas.openxmlformats.org/officeDocument/2006/relationships/tags" Target="../tags/tag10.xml"/><Relationship Id="rId1" Type="http://schemas.openxmlformats.org/officeDocument/2006/relationships/tags" Target="../tags/tag9.xml"/><Relationship Id="rId6" Type="http://schemas.openxmlformats.org/officeDocument/2006/relationships/image" Target="../media/image33.png"/><Relationship Id="rId5" Type="http://schemas.openxmlformats.org/officeDocument/2006/relationships/image" Target="../media/image30.png"/><Relationship Id="rId4" Type="http://schemas.openxmlformats.org/officeDocument/2006/relationships/image" Target="../media/image35.png"/></Relationships>
</file>

<file path=ppt/slides/_rels/slide38.xml.rels><?xml version="1.0" encoding="UTF-8" standalone="yes"?>
<Relationships xmlns="http://schemas.openxmlformats.org/package/2006/relationships"><Relationship Id="rId8" Type="http://schemas.openxmlformats.org/officeDocument/2006/relationships/image" Target="../media/image39.emf"/><Relationship Id="rId3" Type="http://schemas.openxmlformats.org/officeDocument/2006/relationships/tags" Target="../tags/tag13.xml"/><Relationship Id="rId7" Type="http://schemas.openxmlformats.org/officeDocument/2006/relationships/customXml" Target="../ink/ink5.xml"/><Relationship Id="rId2" Type="http://schemas.openxmlformats.org/officeDocument/2006/relationships/tags" Target="../tags/tag12.xml"/><Relationship Id="rId1" Type="http://schemas.openxmlformats.org/officeDocument/2006/relationships/tags" Target="../tags/tag11.xml"/><Relationship Id="rId6" Type="http://schemas.openxmlformats.org/officeDocument/2006/relationships/image" Target="../media/image26.png"/><Relationship Id="rId5" Type="http://schemas.openxmlformats.org/officeDocument/2006/relationships/image" Target="../media/image34.png"/><Relationship Id="rId10" Type="http://schemas.openxmlformats.org/officeDocument/2006/relationships/image" Target="../media/image40.emf"/><Relationship Id="rId4" Type="http://schemas.openxmlformats.org/officeDocument/2006/relationships/slideLayout" Target="../slideLayouts/slideLayout27.xml"/><Relationship Id="rId9" Type="http://schemas.openxmlformats.org/officeDocument/2006/relationships/customXml" Target="../ink/ink6.xml"/></Relationships>
</file>

<file path=ppt/slides/_rels/slide39.xml.rels><?xml version="1.0" encoding="UTF-8" standalone="yes"?>
<Relationships xmlns="http://schemas.openxmlformats.org/package/2006/relationships"><Relationship Id="rId3" Type="http://schemas.openxmlformats.org/officeDocument/2006/relationships/tags" Target="../tags/tag16.xml"/><Relationship Id="rId7" Type="http://schemas.openxmlformats.org/officeDocument/2006/relationships/image" Target="../media/image26.png"/><Relationship Id="rId2" Type="http://schemas.openxmlformats.org/officeDocument/2006/relationships/tags" Target="../tags/tag15.xml"/><Relationship Id="rId1" Type="http://schemas.openxmlformats.org/officeDocument/2006/relationships/tags" Target="../tags/tag14.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slideLayout" Target="../slideLayouts/slideLayout2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40.xml.rels><?xml version="1.0" encoding="UTF-8" standalone="yes"?>
<Relationships xmlns="http://schemas.openxmlformats.org/package/2006/relationships"><Relationship Id="rId3" Type="http://schemas.openxmlformats.org/officeDocument/2006/relationships/tags" Target="../tags/tag19.xml"/><Relationship Id="rId7" Type="http://schemas.openxmlformats.org/officeDocument/2006/relationships/image" Target="../media/image40.png"/><Relationship Id="rId2" Type="http://schemas.openxmlformats.org/officeDocument/2006/relationships/tags" Target="../tags/tag18.xml"/><Relationship Id="rId1" Type="http://schemas.openxmlformats.org/officeDocument/2006/relationships/tags" Target="../tags/tag17.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slideLayout" Target="../slideLayouts/slideLayout27.xml"/></Relationships>
</file>

<file path=ppt/slides/_rels/slide41.xml.rels><?xml version="1.0" encoding="UTF-8" standalone="yes"?>
<Relationships xmlns="http://schemas.openxmlformats.org/package/2006/relationships"><Relationship Id="rId8" Type="http://schemas.openxmlformats.org/officeDocument/2006/relationships/notesSlide" Target="../notesSlides/notesSlide3.xml"/><Relationship Id="rId13" Type="http://schemas.openxmlformats.org/officeDocument/2006/relationships/image" Target="../media/image45.png"/><Relationship Id="rId3" Type="http://schemas.openxmlformats.org/officeDocument/2006/relationships/tags" Target="../tags/tag22.xml"/><Relationship Id="rId7" Type="http://schemas.openxmlformats.org/officeDocument/2006/relationships/slideLayout" Target="../slideLayouts/slideLayout27.xml"/><Relationship Id="rId12" Type="http://schemas.openxmlformats.org/officeDocument/2006/relationships/image" Target="../media/image44.png"/><Relationship Id="rId2" Type="http://schemas.openxmlformats.org/officeDocument/2006/relationships/tags" Target="../tags/tag21.xml"/><Relationship Id="rId1" Type="http://schemas.openxmlformats.org/officeDocument/2006/relationships/tags" Target="../tags/tag20.xml"/><Relationship Id="rId6" Type="http://schemas.openxmlformats.org/officeDocument/2006/relationships/tags" Target="../tags/tag25.xml"/><Relationship Id="rId11" Type="http://schemas.openxmlformats.org/officeDocument/2006/relationships/image" Target="../media/image43.png"/><Relationship Id="rId5" Type="http://schemas.openxmlformats.org/officeDocument/2006/relationships/tags" Target="../tags/tag24.xml"/><Relationship Id="rId10" Type="http://schemas.openxmlformats.org/officeDocument/2006/relationships/image" Target="../media/image42.png"/><Relationship Id="rId4" Type="http://schemas.openxmlformats.org/officeDocument/2006/relationships/tags" Target="../tags/tag23.xml"/><Relationship Id="rId9" Type="http://schemas.openxmlformats.org/officeDocument/2006/relationships/image" Target="../media/image41.pn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7.xml"/><Relationship Id="rId1" Type="http://schemas.openxmlformats.org/officeDocument/2006/relationships/tags" Target="../tags/tag26.xml"/><Relationship Id="rId6" Type="http://schemas.openxmlformats.org/officeDocument/2006/relationships/image" Target="../media/image47.emf"/><Relationship Id="rId5" Type="http://schemas.openxmlformats.org/officeDocument/2006/relationships/customXml" Target="../ink/ink7.xml"/><Relationship Id="rId4" Type="http://schemas.openxmlformats.org/officeDocument/2006/relationships/image" Target="../media/image46.png"/></Relationships>
</file>

<file path=ppt/slides/_rels/slide43.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image" Target="../media/image50.png"/><Relationship Id="rId3" Type="http://schemas.openxmlformats.org/officeDocument/2006/relationships/tags" Target="../tags/tag29.xml"/><Relationship Id="rId7" Type="http://schemas.openxmlformats.org/officeDocument/2006/relationships/tags" Target="../tags/tag33.xml"/><Relationship Id="rId12" Type="http://schemas.openxmlformats.org/officeDocument/2006/relationships/image" Target="../media/image49.png"/><Relationship Id="rId2" Type="http://schemas.openxmlformats.org/officeDocument/2006/relationships/tags" Target="../tags/tag28.xml"/><Relationship Id="rId16" Type="http://schemas.openxmlformats.org/officeDocument/2006/relationships/image" Target="../media/image53.png"/><Relationship Id="rId1" Type="http://schemas.openxmlformats.org/officeDocument/2006/relationships/tags" Target="../tags/tag27.xml"/><Relationship Id="rId6" Type="http://schemas.openxmlformats.org/officeDocument/2006/relationships/tags" Target="../tags/tag32.xml"/><Relationship Id="rId11" Type="http://schemas.openxmlformats.org/officeDocument/2006/relationships/image" Target="../media/image48.png"/><Relationship Id="rId5" Type="http://schemas.openxmlformats.org/officeDocument/2006/relationships/tags" Target="../tags/tag31.xml"/><Relationship Id="rId15" Type="http://schemas.openxmlformats.org/officeDocument/2006/relationships/image" Target="../media/image52.png"/><Relationship Id="rId10" Type="http://schemas.openxmlformats.org/officeDocument/2006/relationships/image" Target="../media/image47.png"/><Relationship Id="rId4" Type="http://schemas.openxmlformats.org/officeDocument/2006/relationships/tags" Target="../tags/tag30.xml"/><Relationship Id="rId9" Type="http://schemas.openxmlformats.org/officeDocument/2006/relationships/notesSlide" Target="../notesSlides/notesSlide5.xml"/><Relationship Id="rId14" Type="http://schemas.openxmlformats.org/officeDocument/2006/relationships/image" Target="../media/image51.png"/></Relationships>
</file>

<file path=ppt/slides/_rels/slide44.xml.rels><?xml version="1.0" encoding="UTF-8" standalone="yes"?>
<Relationships xmlns="http://schemas.openxmlformats.org/package/2006/relationships"><Relationship Id="rId8" Type="http://schemas.openxmlformats.org/officeDocument/2006/relationships/tags" Target="../tags/tag41.xml"/><Relationship Id="rId13" Type="http://schemas.openxmlformats.org/officeDocument/2006/relationships/tags" Target="../tags/tag46.xml"/><Relationship Id="rId18" Type="http://schemas.openxmlformats.org/officeDocument/2006/relationships/notesSlide" Target="../notesSlides/notesSlide6.xml"/><Relationship Id="rId26" Type="http://schemas.openxmlformats.org/officeDocument/2006/relationships/image" Target="../media/image59.png"/><Relationship Id="rId3" Type="http://schemas.openxmlformats.org/officeDocument/2006/relationships/tags" Target="../tags/tag36.xml"/><Relationship Id="rId21" Type="http://schemas.openxmlformats.org/officeDocument/2006/relationships/image" Target="../media/image51.png"/><Relationship Id="rId7" Type="http://schemas.openxmlformats.org/officeDocument/2006/relationships/tags" Target="../tags/tag40.xml"/><Relationship Id="rId12" Type="http://schemas.openxmlformats.org/officeDocument/2006/relationships/tags" Target="../tags/tag45.xml"/><Relationship Id="rId17" Type="http://schemas.openxmlformats.org/officeDocument/2006/relationships/slideLayout" Target="../slideLayouts/slideLayout27.xml"/><Relationship Id="rId25" Type="http://schemas.openxmlformats.org/officeDocument/2006/relationships/image" Target="../media/image58.png"/><Relationship Id="rId2" Type="http://schemas.openxmlformats.org/officeDocument/2006/relationships/tags" Target="../tags/tag35.xml"/><Relationship Id="rId16" Type="http://schemas.openxmlformats.org/officeDocument/2006/relationships/tags" Target="../tags/tag49.xml"/><Relationship Id="rId20" Type="http://schemas.openxmlformats.org/officeDocument/2006/relationships/image" Target="../media/image55.png"/><Relationship Id="rId29" Type="http://schemas.openxmlformats.org/officeDocument/2006/relationships/image" Target="../media/image62.png"/><Relationship Id="rId1" Type="http://schemas.openxmlformats.org/officeDocument/2006/relationships/tags" Target="../tags/tag34.xml"/><Relationship Id="rId6" Type="http://schemas.openxmlformats.org/officeDocument/2006/relationships/tags" Target="../tags/tag39.xml"/><Relationship Id="rId11" Type="http://schemas.openxmlformats.org/officeDocument/2006/relationships/tags" Target="../tags/tag44.xml"/><Relationship Id="rId24" Type="http://schemas.openxmlformats.org/officeDocument/2006/relationships/image" Target="../media/image57.png"/><Relationship Id="rId32" Type="http://schemas.openxmlformats.org/officeDocument/2006/relationships/image" Target="../media/image65.png"/><Relationship Id="rId5" Type="http://schemas.openxmlformats.org/officeDocument/2006/relationships/tags" Target="../tags/tag38.xml"/><Relationship Id="rId15" Type="http://schemas.openxmlformats.org/officeDocument/2006/relationships/tags" Target="../tags/tag48.xml"/><Relationship Id="rId23" Type="http://schemas.openxmlformats.org/officeDocument/2006/relationships/image" Target="../media/image56.png"/><Relationship Id="rId28" Type="http://schemas.openxmlformats.org/officeDocument/2006/relationships/image" Target="../media/image61.png"/><Relationship Id="rId10" Type="http://schemas.openxmlformats.org/officeDocument/2006/relationships/tags" Target="../tags/tag43.xml"/><Relationship Id="rId19" Type="http://schemas.openxmlformats.org/officeDocument/2006/relationships/image" Target="../media/image54.png"/><Relationship Id="rId31" Type="http://schemas.openxmlformats.org/officeDocument/2006/relationships/image" Target="../media/image64.png"/><Relationship Id="rId4" Type="http://schemas.openxmlformats.org/officeDocument/2006/relationships/tags" Target="../tags/tag37.xml"/><Relationship Id="rId9" Type="http://schemas.openxmlformats.org/officeDocument/2006/relationships/tags" Target="../tags/tag42.xml"/><Relationship Id="rId14" Type="http://schemas.openxmlformats.org/officeDocument/2006/relationships/tags" Target="../tags/tag47.xml"/><Relationship Id="rId22" Type="http://schemas.openxmlformats.org/officeDocument/2006/relationships/image" Target="../media/image52.png"/><Relationship Id="rId27" Type="http://schemas.openxmlformats.org/officeDocument/2006/relationships/image" Target="../media/image60.png"/><Relationship Id="rId30" Type="http://schemas.openxmlformats.org/officeDocument/2006/relationships/image" Target="../media/image63.png"/></Relationships>
</file>

<file path=ppt/slides/_rels/slide45.xml.rels><?xml version="1.0" encoding="UTF-8" standalone="yes"?>
<Relationships xmlns="http://schemas.openxmlformats.org/package/2006/relationships"><Relationship Id="rId8" Type="http://schemas.openxmlformats.org/officeDocument/2006/relationships/tags" Target="../tags/tag57.xml"/><Relationship Id="rId13" Type="http://schemas.openxmlformats.org/officeDocument/2006/relationships/image" Target="../media/image66.png"/><Relationship Id="rId18" Type="http://schemas.openxmlformats.org/officeDocument/2006/relationships/image" Target="../media/image71.png"/><Relationship Id="rId3" Type="http://schemas.openxmlformats.org/officeDocument/2006/relationships/tags" Target="../tags/tag52.xml"/><Relationship Id="rId21" Type="http://schemas.openxmlformats.org/officeDocument/2006/relationships/image" Target="../media/image142.emf"/><Relationship Id="rId7" Type="http://schemas.openxmlformats.org/officeDocument/2006/relationships/tags" Target="../tags/tag56.xml"/><Relationship Id="rId12" Type="http://schemas.openxmlformats.org/officeDocument/2006/relationships/notesSlide" Target="../notesSlides/notesSlide7.xml"/><Relationship Id="rId17" Type="http://schemas.openxmlformats.org/officeDocument/2006/relationships/image" Target="../media/image70.png"/><Relationship Id="rId2" Type="http://schemas.openxmlformats.org/officeDocument/2006/relationships/tags" Target="../tags/tag51.xml"/><Relationship Id="rId16" Type="http://schemas.openxmlformats.org/officeDocument/2006/relationships/image" Target="../media/image69.png"/><Relationship Id="rId20" Type="http://schemas.openxmlformats.org/officeDocument/2006/relationships/customXml" Target="../ink/ink8.xml"/><Relationship Id="rId1" Type="http://schemas.openxmlformats.org/officeDocument/2006/relationships/tags" Target="../tags/tag50.xml"/><Relationship Id="rId6" Type="http://schemas.openxmlformats.org/officeDocument/2006/relationships/tags" Target="../tags/tag55.xml"/><Relationship Id="rId11" Type="http://schemas.openxmlformats.org/officeDocument/2006/relationships/slideLayout" Target="../slideLayouts/slideLayout27.xml"/><Relationship Id="rId5" Type="http://schemas.openxmlformats.org/officeDocument/2006/relationships/tags" Target="../tags/tag54.xml"/><Relationship Id="rId15" Type="http://schemas.openxmlformats.org/officeDocument/2006/relationships/image" Target="../media/image68.png"/><Relationship Id="rId10" Type="http://schemas.openxmlformats.org/officeDocument/2006/relationships/tags" Target="../tags/tag59.xml"/><Relationship Id="rId19" Type="http://schemas.openxmlformats.org/officeDocument/2006/relationships/image" Target="../media/image72.png"/><Relationship Id="rId4" Type="http://schemas.openxmlformats.org/officeDocument/2006/relationships/tags" Target="../tags/tag53.xml"/><Relationship Id="rId9" Type="http://schemas.openxmlformats.org/officeDocument/2006/relationships/tags" Target="../tags/tag58.xml"/><Relationship Id="rId14" Type="http://schemas.openxmlformats.org/officeDocument/2006/relationships/image" Target="../media/image67.png"/></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7.xml"/><Relationship Id="rId1" Type="http://schemas.openxmlformats.org/officeDocument/2006/relationships/tags" Target="../tags/tag60.xml"/><Relationship Id="rId6" Type="http://schemas.openxmlformats.org/officeDocument/2006/relationships/image" Target="../media/image74.emf"/><Relationship Id="rId5" Type="http://schemas.openxmlformats.org/officeDocument/2006/relationships/customXml" Target="../ink/ink9.xml"/><Relationship Id="rId4" Type="http://schemas.openxmlformats.org/officeDocument/2006/relationships/image" Target="../media/image73.png"/></Relationships>
</file>

<file path=ppt/slides/_rels/slide47.xml.rels><?xml version="1.0" encoding="UTF-8" standalone="yes"?>
<Relationships xmlns="http://schemas.openxmlformats.org/package/2006/relationships"><Relationship Id="rId8" Type="http://schemas.openxmlformats.org/officeDocument/2006/relationships/notesSlide" Target="../notesSlides/notesSlide9.xml"/><Relationship Id="rId13" Type="http://schemas.openxmlformats.org/officeDocument/2006/relationships/image" Target="../media/image78.png"/><Relationship Id="rId3" Type="http://schemas.openxmlformats.org/officeDocument/2006/relationships/tags" Target="../tags/tag63.xml"/><Relationship Id="rId7" Type="http://schemas.openxmlformats.org/officeDocument/2006/relationships/slideLayout" Target="../slideLayouts/slideLayout27.xml"/><Relationship Id="rId12" Type="http://schemas.openxmlformats.org/officeDocument/2006/relationships/image" Target="../media/image77.png"/><Relationship Id="rId2" Type="http://schemas.openxmlformats.org/officeDocument/2006/relationships/tags" Target="../tags/tag62.xml"/><Relationship Id="rId16" Type="http://schemas.openxmlformats.org/officeDocument/2006/relationships/image" Target="../media/image82.png"/><Relationship Id="rId1" Type="http://schemas.openxmlformats.org/officeDocument/2006/relationships/tags" Target="../tags/tag61.xml"/><Relationship Id="rId6" Type="http://schemas.openxmlformats.org/officeDocument/2006/relationships/tags" Target="../tags/tag66.xml"/><Relationship Id="rId11" Type="http://schemas.openxmlformats.org/officeDocument/2006/relationships/image" Target="../media/image76.png"/><Relationship Id="rId5" Type="http://schemas.openxmlformats.org/officeDocument/2006/relationships/tags" Target="../tags/tag65.xml"/><Relationship Id="rId15" Type="http://schemas.openxmlformats.org/officeDocument/2006/relationships/image" Target="../media/image81.png"/><Relationship Id="rId10" Type="http://schemas.openxmlformats.org/officeDocument/2006/relationships/image" Target="../media/image75.png"/><Relationship Id="rId4" Type="http://schemas.openxmlformats.org/officeDocument/2006/relationships/tags" Target="../tags/tag64.xml"/><Relationship Id="rId9" Type="http://schemas.openxmlformats.org/officeDocument/2006/relationships/image" Target="../media/image74.png"/><Relationship Id="rId14" Type="http://schemas.openxmlformats.org/officeDocument/2006/relationships/image" Target="../media/image79.png"/></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27.xml"/><Relationship Id="rId2" Type="http://schemas.openxmlformats.org/officeDocument/2006/relationships/tags" Target="../tags/tag68.xml"/><Relationship Id="rId1" Type="http://schemas.openxmlformats.org/officeDocument/2006/relationships/tags" Target="../tags/tag67.xml"/><Relationship Id="rId6" Type="http://schemas.openxmlformats.org/officeDocument/2006/relationships/image" Target="../media/image83.png"/><Relationship Id="rId5" Type="http://schemas.openxmlformats.org/officeDocument/2006/relationships/image" Target="../media/image80.png"/><Relationship Id="rId4" Type="http://schemas.openxmlformats.org/officeDocument/2006/relationships/notesSlide" Target="../notesSlides/notesSlide10.xml"/></Relationships>
</file>

<file path=ppt/slides/_rels/slide49.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tags" Target="../tags/tag71.xml"/><Relationship Id="rId7" Type="http://schemas.openxmlformats.org/officeDocument/2006/relationships/image" Target="../media/image84.png"/><Relationship Id="rId2" Type="http://schemas.openxmlformats.org/officeDocument/2006/relationships/tags" Target="../tags/tag70.xml"/><Relationship Id="rId1" Type="http://schemas.openxmlformats.org/officeDocument/2006/relationships/tags" Target="../tags/tag69.xml"/><Relationship Id="rId6" Type="http://schemas.openxmlformats.org/officeDocument/2006/relationships/chart" Target="../charts/chart7.xml"/><Relationship Id="rId11" Type="http://schemas.openxmlformats.org/officeDocument/2006/relationships/image" Target="../media/image157.emf"/><Relationship Id="rId5" Type="http://schemas.openxmlformats.org/officeDocument/2006/relationships/notesSlide" Target="../notesSlides/notesSlide11.xml"/><Relationship Id="rId10" Type="http://schemas.openxmlformats.org/officeDocument/2006/relationships/customXml" Target="../ink/ink10.xml"/><Relationship Id="rId4" Type="http://schemas.openxmlformats.org/officeDocument/2006/relationships/slideLayout" Target="../slideLayouts/slideLayout27.xml"/><Relationship Id="rId9" Type="http://schemas.openxmlformats.org/officeDocument/2006/relationships/image" Target="../media/image85.png"/></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7.xml"/></Relationships>
</file>

<file path=ppt/slides/_rels/slide50.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customXml" Target="../ink/ink11.xml"/><Relationship Id="rId3" Type="http://schemas.openxmlformats.org/officeDocument/2006/relationships/tags" Target="../tags/tag74.xml"/><Relationship Id="rId7" Type="http://schemas.openxmlformats.org/officeDocument/2006/relationships/tags" Target="../tags/tag78.xml"/><Relationship Id="rId12" Type="http://schemas.openxmlformats.org/officeDocument/2006/relationships/image" Target="../media/image72.png"/><Relationship Id="rId2" Type="http://schemas.openxmlformats.org/officeDocument/2006/relationships/tags" Target="../tags/tag73.xml"/><Relationship Id="rId1" Type="http://schemas.openxmlformats.org/officeDocument/2006/relationships/tags" Target="../tags/tag72.xml"/><Relationship Id="rId6" Type="http://schemas.openxmlformats.org/officeDocument/2006/relationships/tags" Target="../tags/tag77.xml"/><Relationship Id="rId11" Type="http://schemas.openxmlformats.org/officeDocument/2006/relationships/image" Target="../media/image83.png"/><Relationship Id="rId5" Type="http://schemas.openxmlformats.org/officeDocument/2006/relationships/tags" Target="../tags/tag76.xml"/><Relationship Id="rId10" Type="http://schemas.openxmlformats.org/officeDocument/2006/relationships/image" Target="../media/image86.png"/><Relationship Id="rId4" Type="http://schemas.openxmlformats.org/officeDocument/2006/relationships/tags" Target="../tags/tag75.xml"/><Relationship Id="rId9" Type="http://schemas.openxmlformats.org/officeDocument/2006/relationships/notesSlide" Target="../notesSlides/notesSlide12.xml"/><Relationship Id="rId14" Type="http://schemas.openxmlformats.org/officeDocument/2006/relationships/image" Target="../media/image159.emf"/></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7.xml"/></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14.xml"/><Relationship Id="rId7" Type="http://schemas.openxmlformats.org/officeDocument/2006/relationships/image" Target="../media/image165.emf"/><Relationship Id="rId2" Type="http://schemas.openxmlformats.org/officeDocument/2006/relationships/slideLayout" Target="../slideLayouts/slideLayout27.xml"/><Relationship Id="rId1" Type="http://schemas.openxmlformats.org/officeDocument/2006/relationships/tags" Target="../tags/tag79.xml"/><Relationship Id="rId6" Type="http://schemas.openxmlformats.org/officeDocument/2006/relationships/customXml" Target="../ink/ink12.xml"/><Relationship Id="rId5" Type="http://schemas.openxmlformats.org/officeDocument/2006/relationships/image" Target="../media/image88.png"/><Relationship Id="rId4" Type="http://schemas.openxmlformats.org/officeDocument/2006/relationships/image" Target="../media/image87.png"/></Relationships>
</file>

<file path=ppt/slides/_rels/slide53.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image" Target="../media/image92.png"/><Relationship Id="rId18" Type="http://schemas.openxmlformats.org/officeDocument/2006/relationships/customXml" Target="../ink/ink13.xml"/><Relationship Id="rId3" Type="http://schemas.openxmlformats.org/officeDocument/2006/relationships/tags" Target="../tags/tag82.xml"/><Relationship Id="rId21" Type="http://schemas.openxmlformats.org/officeDocument/2006/relationships/image" Target="../media/image97.emf"/><Relationship Id="rId7" Type="http://schemas.openxmlformats.org/officeDocument/2006/relationships/tags" Target="../tags/tag86.xml"/><Relationship Id="rId12" Type="http://schemas.openxmlformats.org/officeDocument/2006/relationships/image" Target="../media/image91.png"/><Relationship Id="rId17" Type="http://schemas.openxmlformats.org/officeDocument/2006/relationships/chart" Target="../charts/chart8.xml"/><Relationship Id="rId2" Type="http://schemas.openxmlformats.org/officeDocument/2006/relationships/tags" Target="../tags/tag81.xml"/><Relationship Id="rId16" Type="http://schemas.openxmlformats.org/officeDocument/2006/relationships/image" Target="../media/image95.png"/><Relationship Id="rId20" Type="http://schemas.openxmlformats.org/officeDocument/2006/relationships/customXml" Target="../ink/ink14.xml"/><Relationship Id="rId1" Type="http://schemas.openxmlformats.org/officeDocument/2006/relationships/tags" Target="../tags/tag80.xml"/><Relationship Id="rId6" Type="http://schemas.openxmlformats.org/officeDocument/2006/relationships/tags" Target="../tags/tag85.xml"/><Relationship Id="rId11" Type="http://schemas.openxmlformats.org/officeDocument/2006/relationships/image" Target="../media/image90.png"/><Relationship Id="rId5" Type="http://schemas.openxmlformats.org/officeDocument/2006/relationships/tags" Target="../tags/tag84.xml"/><Relationship Id="rId15" Type="http://schemas.openxmlformats.org/officeDocument/2006/relationships/image" Target="../media/image94.png"/><Relationship Id="rId23" Type="http://schemas.openxmlformats.org/officeDocument/2006/relationships/image" Target="../media/image970.emf"/><Relationship Id="rId10" Type="http://schemas.openxmlformats.org/officeDocument/2006/relationships/image" Target="../media/image89.png"/><Relationship Id="rId19" Type="http://schemas.openxmlformats.org/officeDocument/2006/relationships/image" Target="../media/image96.emf"/><Relationship Id="rId4" Type="http://schemas.openxmlformats.org/officeDocument/2006/relationships/tags" Target="../tags/tag83.xml"/><Relationship Id="rId9" Type="http://schemas.openxmlformats.org/officeDocument/2006/relationships/notesSlide" Target="../notesSlides/notesSlide15.xml"/><Relationship Id="rId14" Type="http://schemas.openxmlformats.org/officeDocument/2006/relationships/image" Target="../media/image93.png"/><Relationship Id="rId22" Type="http://schemas.openxmlformats.org/officeDocument/2006/relationships/customXml" Target="../ink/ink15.xml"/></Relationships>
</file>

<file path=ppt/slides/_rels/slide54.xml.rels><?xml version="1.0" encoding="UTF-8" standalone="yes"?>
<Relationships xmlns="http://schemas.openxmlformats.org/package/2006/relationships"><Relationship Id="rId8" Type="http://schemas.openxmlformats.org/officeDocument/2006/relationships/customXml" Target="../ink/ink16.xml"/><Relationship Id="rId3" Type="http://schemas.openxmlformats.org/officeDocument/2006/relationships/slideLayout" Target="../slideLayouts/slideLayout27.xml"/><Relationship Id="rId7" Type="http://schemas.openxmlformats.org/officeDocument/2006/relationships/chart" Target="../charts/chart9.xml"/><Relationship Id="rId2" Type="http://schemas.openxmlformats.org/officeDocument/2006/relationships/tags" Target="../tags/tag88.xml"/><Relationship Id="rId1" Type="http://schemas.openxmlformats.org/officeDocument/2006/relationships/tags" Target="../tags/tag87.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notesSlide" Target="../notesSlides/notesSlide16.xml"/><Relationship Id="rId9" Type="http://schemas.openxmlformats.org/officeDocument/2006/relationships/image" Target="../media/image100.emf"/></Relationships>
</file>

<file path=ppt/slides/_rels/slide55.xml.rels><?xml version="1.0" encoding="UTF-8" standalone="yes"?>
<Relationships xmlns="http://schemas.openxmlformats.org/package/2006/relationships"><Relationship Id="rId8" Type="http://schemas.openxmlformats.org/officeDocument/2006/relationships/image" Target="../media/image180.emf"/><Relationship Id="rId3" Type="http://schemas.openxmlformats.org/officeDocument/2006/relationships/tags" Target="../tags/tag91.xml"/><Relationship Id="rId7" Type="http://schemas.openxmlformats.org/officeDocument/2006/relationships/customXml" Target="../ink/ink17.xml"/><Relationship Id="rId2" Type="http://schemas.openxmlformats.org/officeDocument/2006/relationships/tags" Target="../tags/tag90.xml"/><Relationship Id="rId1" Type="http://schemas.openxmlformats.org/officeDocument/2006/relationships/tags" Target="../tags/tag89.xml"/><Relationship Id="rId6" Type="http://schemas.openxmlformats.org/officeDocument/2006/relationships/image" Target="../media/image72.png"/><Relationship Id="rId5" Type="http://schemas.openxmlformats.org/officeDocument/2006/relationships/image" Target="../media/image98.png"/><Relationship Id="rId4" Type="http://schemas.openxmlformats.org/officeDocument/2006/relationships/slideLayout" Target="../slideLayouts/slideLayout27.xml"/></Relationships>
</file>

<file path=ppt/slides/_rels/slide56.xml.rels><?xml version="1.0" encoding="UTF-8" standalone="yes"?>
<Relationships xmlns="http://schemas.openxmlformats.org/package/2006/relationships"><Relationship Id="rId8" Type="http://schemas.openxmlformats.org/officeDocument/2006/relationships/tags" Target="../tags/tag99.xml"/><Relationship Id="rId13" Type="http://schemas.openxmlformats.org/officeDocument/2006/relationships/image" Target="../media/image100.png"/><Relationship Id="rId18" Type="http://schemas.openxmlformats.org/officeDocument/2006/relationships/image" Target="../media/image105.png"/><Relationship Id="rId3" Type="http://schemas.openxmlformats.org/officeDocument/2006/relationships/tags" Target="../tags/tag94.xml"/><Relationship Id="rId21" Type="http://schemas.openxmlformats.org/officeDocument/2006/relationships/customXml" Target="../ink/ink18.xml"/><Relationship Id="rId7" Type="http://schemas.openxmlformats.org/officeDocument/2006/relationships/tags" Target="../tags/tag98.xml"/><Relationship Id="rId12" Type="http://schemas.openxmlformats.org/officeDocument/2006/relationships/image" Target="../media/image99.png"/><Relationship Id="rId17" Type="http://schemas.openxmlformats.org/officeDocument/2006/relationships/image" Target="../media/image104.png"/><Relationship Id="rId2" Type="http://schemas.openxmlformats.org/officeDocument/2006/relationships/tags" Target="../tags/tag93.xml"/><Relationship Id="rId16" Type="http://schemas.openxmlformats.org/officeDocument/2006/relationships/image" Target="../media/image103.png"/><Relationship Id="rId20" Type="http://schemas.openxmlformats.org/officeDocument/2006/relationships/image" Target="../media/image48.png"/><Relationship Id="rId1" Type="http://schemas.openxmlformats.org/officeDocument/2006/relationships/tags" Target="../tags/tag92.xml"/><Relationship Id="rId6" Type="http://schemas.openxmlformats.org/officeDocument/2006/relationships/tags" Target="../tags/tag97.xml"/><Relationship Id="rId11" Type="http://schemas.openxmlformats.org/officeDocument/2006/relationships/notesSlide" Target="../notesSlides/notesSlide17.xml"/><Relationship Id="rId5" Type="http://schemas.openxmlformats.org/officeDocument/2006/relationships/tags" Target="../tags/tag96.xml"/><Relationship Id="rId15" Type="http://schemas.openxmlformats.org/officeDocument/2006/relationships/image" Target="../media/image102.png"/><Relationship Id="rId10" Type="http://schemas.openxmlformats.org/officeDocument/2006/relationships/slideLayout" Target="../slideLayouts/slideLayout27.xml"/><Relationship Id="rId19" Type="http://schemas.openxmlformats.org/officeDocument/2006/relationships/image" Target="../media/image106.png"/><Relationship Id="rId4" Type="http://schemas.openxmlformats.org/officeDocument/2006/relationships/tags" Target="../tags/tag95.xml"/><Relationship Id="rId9" Type="http://schemas.openxmlformats.org/officeDocument/2006/relationships/tags" Target="../tags/tag100.xml"/><Relationship Id="rId14" Type="http://schemas.openxmlformats.org/officeDocument/2006/relationships/image" Target="../media/image101.png"/><Relationship Id="rId22" Type="http://schemas.openxmlformats.org/officeDocument/2006/relationships/image" Target="../media/image109.emf"/></Relationships>
</file>

<file path=ppt/slides/_rels/slide57.xml.rels><?xml version="1.0" encoding="UTF-8" standalone="yes"?>
<Relationships xmlns="http://schemas.openxmlformats.org/package/2006/relationships"><Relationship Id="rId8" Type="http://schemas.openxmlformats.org/officeDocument/2006/relationships/tags" Target="../tags/tag108.xml"/><Relationship Id="rId13" Type="http://schemas.openxmlformats.org/officeDocument/2006/relationships/image" Target="../media/image108.png"/><Relationship Id="rId18" Type="http://schemas.openxmlformats.org/officeDocument/2006/relationships/image" Target="../media/image113.png"/><Relationship Id="rId26" Type="http://schemas.openxmlformats.org/officeDocument/2006/relationships/image" Target="../media/image202.emf"/><Relationship Id="rId3" Type="http://schemas.openxmlformats.org/officeDocument/2006/relationships/tags" Target="../tags/tag103.xml"/><Relationship Id="rId21" Type="http://schemas.openxmlformats.org/officeDocument/2006/relationships/customXml" Target="../ink/ink19.xml"/><Relationship Id="rId7" Type="http://schemas.openxmlformats.org/officeDocument/2006/relationships/tags" Target="../tags/tag107.xml"/><Relationship Id="rId12" Type="http://schemas.openxmlformats.org/officeDocument/2006/relationships/image" Target="../media/image107.png"/><Relationship Id="rId17" Type="http://schemas.openxmlformats.org/officeDocument/2006/relationships/image" Target="../media/image112.png"/><Relationship Id="rId25" Type="http://schemas.openxmlformats.org/officeDocument/2006/relationships/customXml" Target="../ink/ink20.xml"/><Relationship Id="rId2" Type="http://schemas.openxmlformats.org/officeDocument/2006/relationships/tags" Target="../tags/tag102.xml"/><Relationship Id="rId16" Type="http://schemas.openxmlformats.org/officeDocument/2006/relationships/image" Target="../media/image111.png"/><Relationship Id="rId20" Type="http://schemas.openxmlformats.org/officeDocument/2006/relationships/image" Target="../media/image115.png"/><Relationship Id="rId29" Type="http://schemas.openxmlformats.org/officeDocument/2006/relationships/customXml" Target="../ink/ink21.xml"/><Relationship Id="rId1" Type="http://schemas.openxmlformats.org/officeDocument/2006/relationships/tags" Target="../tags/tag101.xml"/><Relationship Id="rId6" Type="http://schemas.openxmlformats.org/officeDocument/2006/relationships/tags" Target="../tags/tag106.xml"/><Relationship Id="rId11" Type="http://schemas.openxmlformats.org/officeDocument/2006/relationships/notesSlide" Target="../notesSlides/notesSlide18.xml"/><Relationship Id="rId24" Type="http://schemas.openxmlformats.org/officeDocument/2006/relationships/image" Target="../media/image201.emf"/><Relationship Id="rId5" Type="http://schemas.openxmlformats.org/officeDocument/2006/relationships/tags" Target="../tags/tag105.xml"/><Relationship Id="rId15" Type="http://schemas.openxmlformats.org/officeDocument/2006/relationships/image" Target="../media/image110.png"/><Relationship Id="rId28" Type="http://schemas.openxmlformats.org/officeDocument/2006/relationships/image" Target="../media/image203.emf"/><Relationship Id="rId10" Type="http://schemas.openxmlformats.org/officeDocument/2006/relationships/slideLayout" Target="../slideLayouts/slideLayout27.xml"/><Relationship Id="rId19" Type="http://schemas.openxmlformats.org/officeDocument/2006/relationships/image" Target="../media/image114.png"/><Relationship Id="rId4" Type="http://schemas.openxmlformats.org/officeDocument/2006/relationships/tags" Target="../tags/tag104.xml"/><Relationship Id="rId9" Type="http://schemas.openxmlformats.org/officeDocument/2006/relationships/tags" Target="../tags/tag109.xml"/><Relationship Id="rId14" Type="http://schemas.openxmlformats.org/officeDocument/2006/relationships/image" Target="../media/image109.png"/></Relationships>
</file>

<file path=ppt/slides/_rels/slide58.xml.rels><?xml version="1.0" encoding="UTF-8" standalone="yes"?>
<Relationships xmlns="http://schemas.openxmlformats.org/package/2006/relationships"><Relationship Id="rId8" Type="http://schemas.openxmlformats.org/officeDocument/2006/relationships/tags" Target="../tags/tag117.xml"/><Relationship Id="rId13" Type="http://schemas.openxmlformats.org/officeDocument/2006/relationships/image" Target="../media/image108.png"/><Relationship Id="rId18" Type="http://schemas.openxmlformats.org/officeDocument/2006/relationships/image" Target="../media/image116.png"/><Relationship Id="rId3" Type="http://schemas.openxmlformats.org/officeDocument/2006/relationships/tags" Target="../tags/tag112.xml"/><Relationship Id="rId7" Type="http://schemas.openxmlformats.org/officeDocument/2006/relationships/tags" Target="../tags/tag116.xml"/><Relationship Id="rId12" Type="http://schemas.openxmlformats.org/officeDocument/2006/relationships/image" Target="../media/image107.png"/><Relationship Id="rId17" Type="http://schemas.openxmlformats.org/officeDocument/2006/relationships/image" Target="../media/image112.png"/><Relationship Id="rId2" Type="http://schemas.openxmlformats.org/officeDocument/2006/relationships/tags" Target="../tags/tag111.xml"/><Relationship Id="rId16" Type="http://schemas.openxmlformats.org/officeDocument/2006/relationships/image" Target="../media/image111.png"/><Relationship Id="rId20" Type="http://schemas.openxmlformats.org/officeDocument/2006/relationships/image" Target="../media/image118.png"/><Relationship Id="rId1" Type="http://schemas.openxmlformats.org/officeDocument/2006/relationships/tags" Target="../tags/tag110.xml"/><Relationship Id="rId6" Type="http://schemas.openxmlformats.org/officeDocument/2006/relationships/tags" Target="../tags/tag115.xml"/><Relationship Id="rId11" Type="http://schemas.openxmlformats.org/officeDocument/2006/relationships/notesSlide" Target="../notesSlides/notesSlide19.xml"/><Relationship Id="rId5" Type="http://schemas.openxmlformats.org/officeDocument/2006/relationships/tags" Target="../tags/tag114.xml"/><Relationship Id="rId15" Type="http://schemas.openxmlformats.org/officeDocument/2006/relationships/image" Target="../media/image110.png"/><Relationship Id="rId10" Type="http://schemas.openxmlformats.org/officeDocument/2006/relationships/slideLayout" Target="../slideLayouts/slideLayout27.xml"/><Relationship Id="rId19" Type="http://schemas.openxmlformats.org/officeDocument/2006/relationships/image" Target="../media/image117.png"/><Relationship Id="rId4" Type="http://schemas.openxmlformats.org/officeDocument/2006/relationships/tags" Target="../tags/tag113.xml"/><Relationship Id="rId9" Type="http://schemas.openxmlformats.org/officeDocument/2006/relationships/tags" Target="../tags/tag118.xml"/><Relationship Id="rId14" Type="http://schemas.openxmlformats.org/officeDocument/2006/relationships/image" Target="../media/image109.png"/></Relationships>
</file>

<file path=ppt/slides/_rels/slide59.xml.rels><?xml version="1.0" encoding="UTF-8" standalone="yes"?>
<Relationships xmlns="http://schemas.openxmlformats.org/package/2006/relationships"><Relationship Id="rId8" Type="http://schemas.openxmlformats.org/officeDocument/2006/relationships/customXml" Target="../ink/ink22.xml"/><Relationship Id="rId3" Type="http://schemas.openxmlformats.org/officeDocument/2006/relationships/tags" Target="../tags/tag121.xml"/><Relationship Id="rId7" Type="http://schemas.openxmlformats.org/officeDocument/2006/relationships/image" Target="../media/image119.png"/><Relationship Id="rId2" Type="http://schemas.openxmlformats.org/officeDocument/2006/relationships/tags" Target="../tags/tag120.xml"/><Relationship Id="rId1" Type="http://schemas.openxmlformats.org/officeDocument/2006/relationships/tags" Target="../tags/tag119.xml"/><Relationship Id="rId6" Type="http://schemas.openxmlformats.org/officeDocument/2006/relationships/image" Target="../media/image83.png"/><Relationship Id="rId5" Type="http://schemas.openxmlformats.org/officeDocument/2006/relationships/notesSlide" Target="../notesSlides/notesSlide20.xml"/><Relationship Id="rId4" Type="http://schemas.openxmlformats.org/officeDocument/2006/relationships/slideLayout" Target="../slideLayouts/slideLayout27.xml"/><Relationship Id="rId9" Type="http://schemas.openxmlformats.org/officeDocument/2006/relationships/image" Target="../media/image123.emf"/></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7.xml"/></Relationships>
</file>

<file path=ppt/slides/_rels/slide60.xml.rels><?xml version="1.0" encoding="UTF-8" standalone="yes"?>
<Relationships xmlns="http://schemas.openxmlformats.org/package/2006/relationships"><Relationship Id="rId3" Type="http://schemas.openxmlformats.org/officeDocument/2006/relationships/slideLayout" Target="../slideLayouts/slideLayout27.xml"/><Relationship Id="rId2" Type="http://schemas.openxmlformats.org/officeDocument/2006/relationships/tags" Target="../tags/tag123.xml"/><Relationship Id="rId1" Type="http://schemas.openxmlformats.org/officeDocument/2006/relationships/tags" Target="../tags/tag122.xml"/><Relationship Id="rId5" Type="http://schemas.openxmlformats.org/officeDocument/2006/relationships/image" Target="../media/image120.png"/><Relationship Id="rId4" Type="http://schemas.openxmlformats.org/officeDocument/2006/relationships/image" Target="../media/image115.png"/></Relationships>
</file>

<file path=ppt/slides/_rels/slide61.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7.xml"/></Relationships>
</file>

<file path=ppt/slides/_rels/slide62.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slideLayout" Target="../slideLayouts/slideLayout27.xml"/><Relationship Id="rId1" Type="http://schemas.openxmlformats.org/officeDocument/2006/relationships/tags" Target="../tags/tag124.xml"/></Relationships>
</file>

<file path=ppt/slides/_rels/slide63.xml.rels><?xml version="1.0" encoding="UTF-8" standalone="yes"?>
<Relationships xmlns="http://schemas.openxmlformats.org/package/2006/relationships"><Relationship Id="rId8" Type="http://schemas.openxmlformats.org/officeDocument/2006/relationships/image" Target="../media/image126.png"/><Relationship Id="rId3" Type="http://schemas.openxmlformats.org/officeDocument/2006/relationships/tags" Target="../tags/tag127.xml"/><Relationship Id="rId7" Type="http://schemas.openxmlformats.org/officeDocument/2006/relationships/image" Target="../media/image125.png"/><Relationship Id="rId2" Type="http://schemas.openxmlformats.org/officeDocument/2006/relationships/tags" Target="../tags/tag126.xml"/><Relationship Id="rId1" Type="http://schemas.openxmlformats.org/officeDocument/2006/relationships/tags" Target="../tags/tag125.xml"/><Relationship Id="rId6" Type="http://schemas.openxmlformats.org/officeDocument/2006/relationships/image" Target="../media/image124.png"/><Relationship Id="rId5" Type="http://schemas.openxmlformats.org/officeDocument/2006/relationships/image" Target="../media/image123.png"/><Relationship Id="rId4" Type="http://schemas.openxmlformats.org/officeDocument/2006/relationships/slideLayout" Target="../slideLayouts/slideLayout27.xml"/></Relationships>
</file>

<file path=ppt/slides/_rels/slide64.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slideLayout" Target="../slideLayouts/slideLayout27.xml"/><Relationship Id="rId1" Type="http://schemas.openxmlformats.org/officeDocument/2006/relationships/tags" Target="../tags/tag128.xml"/></Relationships>
</file>

<file path=ppt/slides/_rels/slide65.xml.rels><?xml version="1.0" encoding="UTF-8" standalone="yes"?>
<Relationships xmlns="http://schemas.openxmlformats.org/package/2006/relationships"><Relationship Id="rId8" Type="http://schemas.openxmlformats.org/officeDocument/2006/relationships/image" Target="../media/image130.png"/><Relationship Id="rId3" Type="http://schemas.openxmlformats.org/officeDocument/2006/relationships/tags" Target="../tags/tag131.xml"/><Relationship Id="rId7" Type="http://schemas.openxmlformats.org/officeDocument/2006/relationships/image" Target="../media/image127.png"/><Relationship Id="rId2" Type="http://schemas.openxmlformats.org/officeDocument/2006/relationships/tags" Target="../tags/tag130.xml"/><Relationship Id="rId1" Type="http://schemas.openxmlformats.org/officeDocument/2006/relationships/tags" Target="../tags/tag129.xml"/><Relationship Id="rId6" Type="http://schemas.openxmlformats.org/officeDocument/2006/relationships/image" Target="../media/image129.png"/><Relationship Id="rId5" Type="http://schemas.openxmlformats.org/officeDocument/2006/relationships/image" Target="../media/image128.png"/><Relationship Id="rId4" Type="http://schemas.openxmlformats.org/officeDocument/2006/relationships/slideLayout" Target="../slideLayouts/slideLayout27.xml"/><Relationship Id="rId9" Type="http://schemas.openxmlformats.org/officeDocument/2006/relationships/image" Target="../media/image131.png"/></Relationships>
</file>

<file path=ppt/slides/_rels/slide66.xml.rels><?xml version="1.0" encoding="UTF-8" standalone="yes"?>
<Relationships xmlns="http://schemas.openxmlformats.org/package/2006/relationships"><Relationship Id="rId8" Type="http://schemas.openxmlformats.org/officeDocument/2006/relationships/image" Target="../media/image133.png"/><Relationship Id="rId3" Type="http://schemas.openxmlformats.org/officeDocument/2006/relationships/tags" Target="../tags/tag134.xml"/><Relationship Id="rId7" Type="http://schemas.openxmlformats.org/officeDocument/2006/relationships/image" Target="../media/image132.png"/><Relationship Id="rId2" Type="http://schemas.openxmlformats.org/officeDocument/2006/relationships/tags" Target="../tags/tag133.xml"/><Relationship Id="rId1" Type="http://schemas.openxmlformats.org/officeDocument/2006/relationships/tags" Target="../tags/tag132.xml"/><Relationship Id="rId6" Type="http://schemas.openxmlformats.org/officeDocument/2006/relationships/image" Target="../media/image124.png"/><Relationship Id="rId5" Type="http://schemas.openxmlformats.org/officeDocument/2006/relationships/slideLayout" Target="../slideLayouts/slideLayout27.xml"/><Relationship Id="rId4" Type="http://schemas.openxmlformats.org/officeDocument/2006/relationships/tags" Target="../tags/tag135.xml"/><Relationship Id="rId9" Type="http://schemas.openxmlformats.org/officeDocument/2006/relationships/image" Target="../media/image134.png"/></Relationships>
</file>

<file path=ppt/slides/_rels/slide67.xml.rels><?xml version="1.0" encoding="UTF-8" standalone="yes"?>
<Relationships xmlns="http://schemas.openxmlformats.org/package/2006/relationships"><Relationship Id="rId8" Type="http://schemas.openxmlformats.org/officeDocument/2006/relationships/image" Target="../media/image128.png"/><Relationship Id="rId13" Type="http://schemas.openxmlformats.org/officeDocument/2006/relationships/image" Target="../media/image138.png"/><Relationship Id="rId3" Type="http://schemas.openxmlformats.org/officeDocument/2006/relationships/tags" Target="../tags/tag138.xml"/><Relationship Id="rId7" Type="http://schemas.openxmlformats.org/officeDocument/2006/relationships/slideLayout" Target="../slideLayouts/slideLayout27.xml"/><Relationship Id="rId12" Type="http://schemas.openxmlformats.org/officeDocument/2006/relationships/image" Target="../media/image137.png"/><Relationship Id="rId2" Type="http://schemas.openxmlformats.org/officeDocument/2006/relationships/tags" Target="../tags/tag137.xml"/><Relationship Id="rId1" Type="http://schemas.openxmlformats.org/officeDocument/2006/relationships/tags" Target="../tags/tag136.xml"/><Relationship Id="rId6" Type="http://schemas.openxmlformats.org/officeDocument/2006/relationships/tags" Target="../tags/tag141.xml"/><Relationship Id="rId11" Type="http://schemas.openxmlformats.org/officeDocument/2006/relationships/image" Target="../media/image136.png"/><Relationship Id="rId5" Type="http://schemas.openxmlformats.org/officeDocument/2006/relationships/tags" Target="../tags/tag140.xml"/><Relationship Id="rId10" Type="http://schemas.openxmlformats.org/officeDocument/2006/relationships/image" Target="../media/image135.png"/><Relationship Id="rId4" Type="http://schemas.openxmlformats.org/officeDocument/2006/relationships/tags" Target="../tags/tag139.xml"/><Relationship Id="rId9" Type="http://schemas.openxmlformats.org/officeDocument/2006/relationships/image" Target="../media/image129.png"/></Relationships>
</file>

<file path=ppt/slides/_rels/slide68.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27.xml"/></Relationships>
</file>

<file path=ppt/slides/_rels/slide69.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21.xml"/><Relationship Id="rId1" Type="http://schemas.openxmlformats.org/officeDocument/2006/relationships/slideLayout" Target="../slideLayouts/slideLayout27.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7.xml"/></Relationships>
</file>

<file path=ppt/slides/_rels/slide70.xml.rels><?xml version="1.0" encoding="UTF-8" standalone="yes"?>
<Relationships xmlns="http://schemas.openxmlformats.org/package/2006/relationships"><Relationship Id="rId3" Type="http://schemas.openxmlformats.org/officeDocument/2006/relationships/tags" Target="../tags/tag144.xml"/><Relationship Id="rId7" Type="http://schemas.openxmlformats.org/officeDocument/2006/relationships/image" Target="../media/image143.png"/><Relationship Id="rId2" Type="http://schemas.openxmlformats.org/officeDocument/2006/relationships/tags" Target="../tags/tag143.xml"/><Relationship Id="rId1" Type="http://schemas.openxmlformats.org/officeDocument/2006/relationships/tags" Target="../tags/tag142.xml"/><Relationship Id="rId6" Type="http://schemas.openxmlformats.org/officeDocument/2006/relationships/image" Target="../media/image142.png"/><Relationship Id="rId5" Type="http://schemas.openxmlformats.org/officeDocument/2006/relationships/image" Target="../media/image141.png"/><Relationship Id="rId4" Type="http://schemas.openxmlformats.org/officeDocument/2006/relationships/slideLayout" Target="../slideLayouts/slideLayout27.xml"/></Relationships>
</file>

<file path=ppt/slides/_rels/slide71.xml.rels><?xml version="1.0" encoding="UTF-8" standalone="yes"?>
<Relationships xmlns="http://schemas.openxmlformats.org/package/2006/relationships"><Relationship Id="rId3" Type="http://schemas.openxmlformats.org/officeDocument/2006/relationships/slideLayout" Target="../slideLayouts/slideLayout27.xml"/><Relationship Id="rId2" Type="http://schemas.openxmlformats.org/officeDocument/2006/relationships/tags" Target="../tags/tag146.xml"/><Relationship Id="rId1" Type="http://schemas.openxmlformats.org/officeDocument/2006/relationships/tags" Target="../tags/tag145.xml"/><Relationship Id="rId6" Type="http://schemas.openxmlformats.org/officeDocument/2006/relationships/image" Target="../media/image146.png"/><Relationship Id="rId5" Type="http://schemas.openxmlformats.org/officeDocument/2006/relationships/image" Target="../media/image145.png"/><Relationship Id="rId4" Type="http://schemas.openxmlformats.org/officeDocument/2006/relationships/image" Target="../media/image144.png"/></Relationships>
</file>

<file path=ppt/slides/_rels/slide72.xml.rels><?xml version="1.0" encoding="UTF-8" standalone="yes"?>
<Relationships xmlns="http://schemas.openxmlformats.org/package/2006/relationships"><Relationship Id="rId3" Type="http://schemas.openxmlformats.org/officeDocument/2006/relationships/slideLayout" Target="../slideLayouts/slideLayout27.xml"/><Relationship Id="rId2" Type="http://schemas.openxmlformats.org/officeDocument/2006/relationships/tags" Target="../tags/tag148.xml"/><Relationship Id="rId1" Type="http://schemas.openxmlformats.org/officeDocument/2006/relationships/tags" Target="../tags/tag147.xml"/><Relationship Id="rId6" Type="http://schemas.openxmlformats.org/officeDocument/2006/relationships/image" Target="../media/image149.png"/><Relationship Id="rId5" Type="http://schemas.openxmlformats.org/officeDocument/2006/relationships/image" Target="../media/image148.png"/><Relationship Id="rId4" Type="http://schemas.openxmlformats.org/officeDocument/2006/relationships/image" Target="../media/image147.png"/></Relationships>
</file>

<file path=ppt/slides/_rels/slide73.xml.rels><?xml version="1.0" encoding="UTF-8" standalone="yes"?>
<Relationships xmlns="http://schemas.openxmlformats.org/package/2006/relationships"><Relationship Id="rId8" Type="http://schemas.openxmlformats.org/officeDocument/2006/relationships/image" Target="../media/image150.png"/><Relationship Id="rId3" Type="http://schemas.openxmlformats.org/officeDocument/2006/relationships/tags" Target="../tags/tag151.xml"/><Relationship Id="rId7" Type="http://schemas.openxmlformats.org/officeDocument/2006/relationships/image" Target="../media/image147.png"/><Relationship Id="rId2" Type="http://schemas.openxmlformats.org/officeDocument/2006/relationships/tags" Target="../tags/tag150.xml"/><Relationship Id="rId1" Type="http://schemas.openxmlformats.org/officeDocument/2006/relationships/tags" Target="../tags/tag149.xml"/><Relationship Id="rId6" Type="http://schemas.openxmlformats.org/officeDocument/2006/relationships/slideLayout" Target="../slideLayouts/slideLayout27.xml"/><Relationship Id="rId11" Type="http://schemas.openxmlformats.org/officeDocument/2006/relationships/image" Target="../media/image153.png"/><Relationship Id="rId5" Type="http://schemas.openxmlformats.org/officeDocument/2006/relationships/tags" Target="../tags/tag153.xml"/><Relationship Id="rId10" Type="http://schemas.openxmlformats.org/officeDocument/2006/relationships/image" Target="../media/image152.png"/><Relationship Id="rId4" Type="http://schemas.openxmlformats.org/officeDocument/2006/relationships/tags" Target="../tags/tag152.xml"/><Relationship Id="rId9" Type="http://schemas.openxmlformats.org/officeDocument/2006/relationships/image" Target="../media/image151.png"/></Relationships>
</file>

<file path=ppt/slides/_rels/slide74.xml.rels><?xml version="1.0" encoding="UTF-8" standalone="yes"?>
<Relationships xmlns="http://schemas.openxmlformats.org/package/2006/relationships"><Relationship Id="rId3" Type="http://schemas.openxmlformats.org/officeDocument/2006/relationships/slideLayout" Target="../slideLayouts/slideLayout27.xml"/><Relationship Id="rId2" Type="http://schemas.openxmlformats.org/officeDocument/2006/relationships/tags" Target="../tags/tag155.xml"/><Relationship Id="rId1" Type="http://schemas.openxmlformats.org/officeDocument/2006/relationships/tags" Target="../tags/tag154.xml"/><Relationship Id="rId5" Type="http://schemas.openxmlformats.org/officeDocument/2006/relationships/image" Target="../media/image155.png"/><Relationship Id="rId4" Type="http://schemas.openxmlformats.org/officeDocument/2006/relationships/image" Target="../media/image154.png"/></Relationships>
</file>

<file path=ppt/slides/_rels/slide75.xml.rels><?xml version="1.0" encoding="UTF-8" standalone="yes"?>
<Relationships xmlns="http://schemas.openxmlformats.org/package/2006/relationships"><Relationship Id="rId8" Type="http://schemas.openxmlformats.org/officeDocument/2006/relationships/image" Target="../media/image156.png"/><Relationship Id="rId13" Type="http://schemas.openxmlformats.org/officeDocument/2006/relationships/image" Target="../media/image158.png"/><Relationship Id="rId3" Type="http://schemas.openxmlformats.org/officeDocument/2006/relationships/tags" Target="../tags/tag158.xml"/><Relationship Id="rId7" Type="http://schemas.openxmlformats.org/officeDocument/2006/relationships/slideLayout" Target="../slideLayouts/slideLayout27.xml"/><Relationship Id="rId12" Type="http://schemas.openxmlformats.org/officeDocument/2006/relationships/image" Target="../media/image80.png"/><Relationship Id="rId2" Type="http://schemas.openxmlformats.org/officeDocument/2006/relationships/tags" Target="../tags/tag157.xml"/><Relationship Id="rId1" Type="http://schemas.openxmlformats.org/officeDocument/2006/relationships/tags" Target="../tags/tag156.xml"/><Relationship Id="rId6" Type="http://schemas.openxmlformats.org/officeDocument/2006/relationships/tags" Target="../tags/tag161.xml"/><Relationship Id="rId11" Type="http://schemas.openxmlformats.org/officeDocument/2006/relationships/image" Target="../media/image52.png"/><Relationship Id="rId5" Type="http://schemas.openxmlformats.org/officeDocument/2006/relationships/tags" Target="../tags/tag160.xml"/><Relationship Id="rId15" Type="http://schemas.openxmlformats.org/officeDocument/2006/relationships/image" Target="../media/image160.png"/><Relationship Id="rId10" Type="http://schemas.openxmlformats.org/officeDocument/2006/relationships/image" Target="../media/image51.png"/><Relationship Id="rId4" Type="http://schemas.openxmlformats.org/officeDocument/2006/relationships/tags" Target="../tags/tag159.xml"/><Relationship Id="rId9" Type="http://schemas.openxmlformats.org/officeDocument/2006/relationships/image" Target="../media/image157.png"/><Relationship Id="rId14" Type="http://schemas.openxmlformats.org/officeDocument/2006/relationships/image" Target="../media/image159.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77.xml.rels><?xml version="1.0" encoding="UTF-8" standalone="yes"?>
<Relationships xmlns="http://schemas.openxmlformats.org/package/2006/relationships"><Relationship Id="rId8" Type="http://schemas.openxmlformats.org/officeDocument/2006/relationships/image" Target="../media/image156.png"/><Relationship Id="rId3" Type="http://schemas.openxmlformats.org/officeDocument/2006/relationships/tags" Target="../tags/tag164.xml"/><Relationship Id="rId7" Type="http://schemas.openxmlformats.org/officeDocument/2006/relationships/image" Target="../media/image72.png"/><Relationship Id="rId2" Type="http://schemas.openxmlformats.org/officeDocument/2006/relationships/tags" Target="../tags/tag163.xml"/><Relationship Id="rId1" Type="http://schemas.openxmlformats.org/officeDocument/2006/relationships/tags" Target="../tags/tag162.xml"/><Relationship Id="rId6" Type="http://schemas.openxmlformats.org/officeDocument/2006/relationships/slideLayout" Target="../slideLayouts/slideLayout27.xml"/><Relationship Id="rId5" Type="http://schemas.openxmlformats.org/officeDocument/2006/relationships/tags" Target="../tags/tag166.xml"/><Relationship Id="rId10" Type="http://schemas.openxmlformats.org/officeDocument/2006/relationships/image" Target="../media/image80.png"/><Relationship Id="rId4" Type="http://schemas.openxmlformats.org/officeDocument/2006/relationships/tags" Target="../tags/tag165.xml"/><Relationship Id="rId9" Type="http://schemas.openxmlformats.org/officeDocument/2006/relationships/image" Target="../media/image161.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79.xml.rels><?xml version="1.0" encoding="UTF-8" standalone="yes"?>
<Relationships xmlns="http://schemas.openxmlformats.org/package/2006/relationships"><Relationship Id="rId8" Type="http://schemas.openxmlformats.org/officeDocument/2006/relationships/image" Target="../media/image164.png"/><Relationship Id="rId3" Type="http://schemas.openxmlformats.org/officeDocument/2006/relationships/tags" Target="../tags/tag169.xml"/><Relationship Id="rId7" Type="http://schemas.openxmlformats.org/officeDocument/2006/relationships/image" Target="../media/image163.png"/><Relationship Id="rId2" Type="http://schemas.openxmlformats.org/officeDocument/2006/relationships/tags" Target="../tags/tag168.xml"/><Relationship Id="rId1" Type="http://schemas.openxmlformats.org/officeDocument/2006/relationships/tags" Target="../tags/tag167.xml"/><Relationship Id="rId6" Type="http://schemas.openxmlformats.org/officeDocument/2006/relationships/image" Target="../media/image162.png"/><Relationship Id="rId5" Type="http://schemas.openxmlformats.org/officeDocument/2006/relationships/slideLayout" Target="../slideLayouts/slideLayout27.xml"/><Relationship Id="rId4" Type="http://schemas.openxmlformats.org/officeDocument/2006/relationships/tags" Target="../tags/tag170.xml"/><Relationship Id="rId9" Type="http://schemas.openxmlformats.org/officeDocument/2006/relationships/image" Target="../media/image165.png"/></Relationships>
</file>

<file path=ppt/slides/_rels/slide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82.xml.rels><?xml version="1.0" encoding="UTF-8" standalone="yes"?>
<Relationships xmlns="http://schemas.openxmlformats.org/package/2006/relationships"><Relationship Id="rId3" Type="http://schemas.openxmlformats.org/officeDocument/2006/relationships/slideLayout" Target="../slideLayouts/slideLayout27.xml"/><Relationship Id="rId2" Type="http://schemas.openxmlformats.org/officeDocument/2006/relationships/tags" Target="../tags/tag172.xml"/><Relationship Id="rId1" Type="http://schemas.openxmlformats.org/officeDocument/2006/relationships/tags" Target="../tags/tag171.xml"/><Relationship Id="rId5" Type="http://schemas.openxmlformats.org/officeDocument/2006/relationships/image" Target="../media/image167.png"/><Relationship Id="rId4" Type="http://schemas.openxmlformats.org/officeDocument/2006/relationships/image" Target="../media/image166.png"/></Relationships>
</file>

<file path=ppt/slides/_rels/slide83.xml.rels><?xml version="1.0" encoding="UTF-8" standalone="yes"?>
<Relationships xmlns="http://schemas.openxmlformats.org/package/2006/relationships"><Relationship Id="rId3" Type="http://schemas.openxmlformats.org/officeDocument/2006/relationships/slideLayout" Target="../slideLayouts/slideLayout27.xml"/><Relationship Id="rId2" Type="http://schemas.openxmlformats.org/officeDocument/2006/relationships/tags" Target="../tags/tag174.xml"/><Relationship Id="rId1" Type="http://schemas.openxmlformats.org/officeDocument/2006/relationships/tags" Target="../tags/tag173.xml"/><Relationship Id="rId5" Type="http://schemas.openxmlformats.org/officeDocument/2006/relationships/image" Target="../media/image169.png"/><Relationship Id="rId4" Type="http://schemas.openxmlformats.org/officeDocument/2006/relationships/image" Target="../media/image16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normAutofit/>
          </a:bodyPr>
          <a:lstStyle/>
          <a:p>
            <a:r>
              <a:rPr lang="es-BO" sz="3200" b="1" dirty="0"/>
              <a:t>SIS 420 – INTELIGENCIA ARTIFICIAL I</a:t>
            </a:r>
          </a:p>
        </p:txBody>
      </p:sp>
      <p:sp>
        <p:nvSpPr>
          <p:cNvPr id="3" name="Subtítulo 2"/>
          <p:cNvSpPr>
            <a:spLocks noGrp="1"/>
          </p:cNvSpPr>
          <p:nvPr>
            <p:ph type="subTitle" idx="1"/>
          </p:nvPr>
        </p:nvSpPr>
        <p:spPr/>
        <p:txBody>
          <a:bodyPr>
            <a:normAutofit/>
          </a:bodyPr>
          <a:lstStyle/>
          <a:p>
            <a:r>
              <a:rPr lang="es-419" sz="3600" b="1" dirty="0"/>
              <a:t>MACHINE LEARNING</a:t>
            </a:r>
            <a:endParaRPr lang="es-BO" sz="3600" b="1" dirty="0"/>
          </a:p>
          <a:p>
            <a:r>
              <a:rPr lang="es-BO" b="1" i="1" dirty="0"/>
              <a:t>Ing. Carlos Walter Pacheco Lora </a:t>
            </a:r>
            <a:r>
              <a:rPr lang="es-BO" b="1" i="1" dirty="0" err="1"/>
              <a:t>Ph.D</a:t>
            </a:r>
            <a:r>
              <a:rPr lang="es-BO" b="1" i="1" dirty="0"/>
              <a:t>.</a:t>
            </a:r>
          </a:p>
        </p:txBody>
      </p:sp>
      <p:sp>
        <p:nvSpPr>
          <p:cNvPr id="4" name="CuadroTexto 3"/>
          <p:cNvSpPr txBox="1"/>
          <p:nvPr/>
        </p:nvSpPr>
        <p:spPr>
          <a:xfrm>
            <a:off x="8328249" y="6363314"/>
            <a:ext cx="3668976" cy="461665"/>
          </a:xfrm>
          <a:prstGeom prst="rect">
            <a:avLst/>
          </a:prstGeom>
          <a:noFill/>
        </p:spPr>
        <p:txBody>
          <a:bodyPr wrap="square" rtlCol="0">
            <a:spAutoFit/>
          </a:bodyPr>
          <a:lstStyle/>
          <a:p>
            <a:pPr algn="ctr"/>
            <a:r>
              <a:rPr lang="es-BO" sz="2400" b="1" i="1" dirty="0">
                <a:solidFill>
                  <a:schemeClr val="bg1"/>
                </a:solidFill>
                <a:latin typeface="Trebuchet MS" panose="020B0603020202020204" pitchFamily="34" charset="0"/>
              </a:rPr>
              <a:t>SUCRE – BOLIVIA, 2020</a:t>
            </a:r>
          </a:p>
        </p:txBody>
      </p:sp>
      <p:sp>
        <p:nvSpPr>
          <p:cNvPr id="5" name="CuadroTexto 4"/>
          <p:cNvSpPr txBox="1"/>
          <p:nvPr/>
        </p:nvSpPr>
        <p:spPr>
          <a:xfrm>
            <a:off x="1761203" y="164757"/>
            <a:ext cx="8750278" cy="1077218"/>
          </a:xfrm>
          <a:prstGeom prst="rect">
            <a:avLst/>
          </a:prstGeom>
          <a:noFill/>
        </p:spPr>
        <p:txBody>
          <a:bodyPr wrap="square" rtlCol="0">
            <a:spAutoFit/>
          </a:bodyPr>
          <a:lstStyle/>
          <a:p>
            <a:pPr algn="ctr"/>
            <a:r>
              <a:rPr lang="es-BO" sz="3200" b="1" dirty="0">
                <a:latin typeface="Trebuchet MS" panose="020B0603020202020204" pitchFamily="34" charset="0"/>
              </a:rPr>
              <a:t>UNIVERSIDAD MAYOR REAL Y PONTIFICIAL DE </a:t>
            </a:r>
            <a:br>
              <a:rPr lang="es-BO" sz="3200" b="1" dirty="0">
                <a:latin typeface="Trebuchet MS" panose="020B0603020202020204" pitchFamily="34" charset="0"/>
              </a:rPr>
            </a:br>
            <a:r>
              <a:rPr lang="es-BO" sz="3200" b="1" dirty="0">
                <a:latin typeface="Trebuchet MS" panose="020B0603020202020204" pitchFamily="34" charset="0"/>
              </a:rPr>
              <a:t>SAN FRANCISCO XAVIER DE CHUQUISACA</a:t>
            </a:r>
          </a:p>
        </p:txBody>
      </p:sp>
      <p:sp>
        <p:nvSpPr>
          <p:cNvPr id="6" name="CuadroTexto 5"/>
          <p:cNvSpPr txBox="1"/>
          <p:nvPr/>
        </p:nvSpPr>
        <p:spPr>
          <a:xfrm>
            <a:off x="4119219" y="1348227"/>
            <a:ext cx="4034246" cy="461665"/>
          </a:xfrm>
          <a:prstGeom prst="rect">
            <a:avLst/>
          </a:prstGeom>
          <a:noFill/>
        </p:spPr>
        <p:txBody>
          <a:bodyPr wrap="none" rtlCol="0">
            <a:spAutoFit/>
          </a:bodyPr>
          <a:lstStyle/>
          <a:p>
            <a:r>
              <a:rPr lang="es-BO" sz="2400" b="1" dirty="0">
                <a:latin typeface="Trebuchet MS" panose="020B0603020202020204" pitchFamily="34" charset="0"/>
              </a:rPr>
              <a:t>FACULTAD DE TECNOLOGIA</a:t>
            </a:r>
          </a:p>
        </p:txBody>
      </p:sp>
      <p:sp>
        <p:nvSpPr>
          <p:cNvPr id="7" name="CuadroTexto 6"/>
          <p:cNvSpPr txBox="1"/>
          <p:nvPr/>
        </p:nvSpPr>
        <p:spPr>
          <a:xfrm>
            <a:off x="1812753" y="1959234"/>
            <a:ext cx="8698728" cy="400110"/>
          </a:xfrm>
          <a:prstGeom prst="rect">
            <a:avLst/>
          </a:prstGeom>
          <a:noFill/>
        </p:spPr>
        <p:txBody>
          <a:bodyPr wrap="none" rtlCol="0">
            <a:spAutoFit/>
          </a:bodyPr>
          <a:lstStyle/>
          <a:p>
            <a:r>
              <a:rPr lang="es-BO" sz="2000" b="1" dirty="0">
                <a:latin typeface="Trebuchet MS" panose="020B0603020202020204" pitchFamily="34" charset="0"/>
              </a:rPr>
              <a:t>INGENIERIA DE SISTEMAS, INGENIERIA EN CIENCIAS DE LA COMPUTACION</a:t>
            </a:r>
          </a:p>
        </p:txBody>
      </p:sp>
    </p:spTree>
    <p:extLst>
      <p:ext uri="{BB962C8B-B14F-4D97-AF65-F5344CB8AC3E}">
        <p14:creationId xmlns:p14="http://schemas.microsoft.com/office/powerpoint/2010/main" val="8610648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5">
            <a:extLst>
              <a:ext uri="{FF2B5EF4-FFF2-40B4-BE49-F238E27FC236}">
                <a16:creationId xmlns:a16="http://schemas.microsoft.com/office/drawing/2014/main" id="{934B861A-330E-4870-A3F2-F78839E2ED09}"/>
              </a:ext>
            </a:extLst>
          </p:cNvPr>
          <p:cNvSpPr>
            <a:spLocks noGrp="1"/>
          </p:cNvSpPr>
          <p:nvPr>
            <p:ph type="title"/>
          </p:nvPr>
        </p:nvSpPr>
        <p:spPr>
          <a:xfrm>
            <a:off x="677334" y="609600"/>
            <a:ext cx="9019066" cy="1320800"/>
          </a:xfrm>
        </p:spPr>
        <p:txBody>
          <a:bodyPr/>
          <a:lstStyle/>
          <a:p>
            <a:r>
              <a:rPr lang="es-ES" dirty="0"/>
              <a:t>Principales categorías de Machine Learning</a:t>
            </a:r>
            <a:endParaRPr lang="es-BO" dirty="0"/>
          </a:p>
        </p:txBody>
      </p:sp>
      <p:sp>
        <p:nvSpPr>
          <p:cNvPr id="7" name="Marcador de contenido 6">
            <a:extLst>
              <a:ext uri="{FF2B5EF4-FFF2-40B4-BE49-F238E27FC236}">
                <a16:creationId xmlns:a16="http://schemas.microsoft.com/office/drawing/2014/main" id="{0F39F31E-7389-4E8A-B7B2-517DF4889F2C}"/>
              </a:ext>
            </a:extLst>
          </p:cNvPr>
          <p:cNvSpPr>
            <a:spLocks noGrp="1"/>
          </p:cNvSpPr>
          <p:nvPr>
            <p:ph idx="1"/>
          </p:nvPr>
        </p:nvSpPr>
        <p:spPr/>
        <p:txBody>
          <a:bodyPr>
            <a:normAutofit/>
          </a:bodyPr>
          <a:lstStyle/>
          <a:p>
            <a:r>
              <a:rPr lang="es-ES" sz="2800" dirty="0"/>
              <a:t>Regresión</a:t>
            </a:r>
          </a:p>
          <a:p>
            <a:r>
              <a:rPr lang="es-ES" sz="2800" dirty="0"/>
              <a:t>Clasificación</a:t>
            </a:r>
          </a:p>
          <a:p>
            <a:r>
              <a:rPr lang="es-ES" sz="2800" dirty="0"/>
              <a:t>Segmentación (</a:t>
            </a:r>
            <a:r>
              <a:rPr lang="es-ES" sz="2800" dirty="0" err="1"/>
              <a:t>Clustering</a:t>
            </a:r>
            <a:r>
              <a:rPr lang="es-ES" sz="2800" dirty="0"/>
              <a:t>)</a:t>
            </a:r>
          </a:p>
          <a:p>
            <a:r>
              <a:rPr lang="es-ES" sz="2800" dirty="0"/>
              <a:t>Asociación</a:t>
            </a:r>
          </a:p>
        </p:txBody>
      </p:sp>
      <p:sp>
        <p:nvSpPr>
          <p:cNvPr id="3" name="2 Marcador de número de diapositiva"/>
          <p:cNvSpPr>
            <a:spLocks noGrp="1"/>
          </p:cNvSpPr>
          <p:nvPr>
            <p:ph type="sldNum" sz="quarter" idx="12"/>
          </p:nvPr>
        </p:nvSpPr>
        <p:spPr/>
        <p:txBody>
          <a:bodyPr/>
          <a:lstStyle/>
          <a:p>
            <a:fld id="{BC27CD9C-C814-4D7E-9230-8D1C34D1498B}" type="slidenum">
              <a:rPr lang="es-ES" smtClean="0"/>
              <a:t>10</a:t>
            </a:fld>
            <a:endParaRPr lang="es-ES"/>
          </a:p>
        </p:txBody>
      </p:sp>
      <p:sp>
        <p:nvSpPr>
          <p:cNvPr id="4" name="1 Marcador de contenido"/>
          <p:cNvSpPr txBox="1">
            <a:spLocks/>
          </p:cNvSpPr>
          <p:nvPr/>
        </p:nvSpPr>
        <p:spPr>
          <a:xfrm>
            <a:off x="609600" y="1700809"/>
            <a:ext cx="10972800" cy="6034617"/>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2000" kern="1200">
                <a:solidFill>
                  <a:schemeClr val="tx1"/>
                </a:solidFill>
                <a:latin typeface="+mj-lt"/>
                <a:ea typeface="+mn-ea"/>
                <a:cs typeface="Arial" panose="020B0604020202020204" pitchFamily="34" charset="0"/>
              </a:defRPr>
            </a:lvl1pPr>
            <a:lvl2pPr marL="742950" indent="-285750" algn="l" defTabSz="914400" rtl="0" eaLnBrk="1" latinLnBrk="0" hangingPunct="1">
              <a:spcBef>
                <a:spcPct val="20000"/>
              </a:spcBef>
              <a:buFont typeface="Arial" panose="020B0604020202020204" pitchFamily="34" charset="0"/>
              <a:buChar char="–"/>
              <a:defRPr sz="1600" kern="1200">
                <a:solidFill>
                  <a:schemeClr val="tx1"/>
                </a:solidFill>
                <a:latin typeface="+mj-lt"/>
                <a:ea typeface="+mn-ea"/>
                <a:cs typeface="Arial" panose="020B0604020202020204" pitchFamily="34" charset="0"/>
              </a:defRPr>
            </a:lvl2pPr>
            <a:lvl3pPr marL="1143000" indent="-228600" algn="l" defTabSz="914400" rtl="0" eaLnBrk="1" latinLnBrk="0" hangingPunct="1">
              <a:spcBef>
                <a:spcPct val="20000"/>
              </a:spcBef>
              <a:buFont typeface="Arial" panose="020B0604020202020204" pitchFamily="34" charset="0"/>
              <a:buChar char="•"/>
              <a:defRPr sz="1600" kern="1200">
                <a:solidFill>
                  <a:schemeClr val="tx1"/>
                </a:solidFill>
                <a:latin typeface="+mj-lt"/>
                <a:ea typeface="+mn-ea"/>
                <a:cs typeface="Arial" panose="020B0604020202020204" pitchFamily="34" charset="0"/>
              </a:defRPr>
            </a:lvl3pPr>
            <a:lvl4pPr marL="1600200" indent="-228600" algn="l" defTabSz="914400" rtl="0" eaLnBrk="1" latinLnBrk="0" hangingPunct="1">
              <a:spcBef>
                <a:spcPct val="20000"/>
              </a:spcBef>
              <a:buFont typeface="Arial" panose="020B0604020202020204" pitchFamily="34" charset="0"/>
              <a:buChar char="–"/>
              <a:defRPr sz="1600" kern="1200">
                <a:solidFill>
                  <a:schemeClr val="tx1"/>
                </a:solidFill>
                <a:latin typeface="+mj-lt"/>
                <a:ea typeface="+mn-ea"/>
                <a:cs typeface="Arial" panose="020B0604020202020204" pitchFamily="34" charset="0"/>
              </a:defRPr>
            </a:lvl4pPr>
            <a:lvl5pPr marL="2057400" indent="-228600" algn="l" defTabSz="914400" rtl="0" eaLnBrk="1" latinLnBrk="0" hangingPunct="1">
              <a:spcBef>
                <a:spcPct val="20000"/>
              </a:spcBef>
              <a:buFont typeface="Arial" panose="020B0604020202020204" pitchFamily="34" charset="0"/>
              <a:buChar char="»"/>
              <a:defRPr sz="1600" kern="1200">
                <a:solidFill>
                  <a:schemeClr val="tx1"/>
                </a:solidFill>
                <a:latin typeface="+mj-lt"/>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endParaRPr lang="es-ES" sz="3200" dirty="0"/>
          </a:p>
        </p:txBody>
      </p:sp>
      <p:sp>
        <p:nvSpPr>
          <p:cNvPr id="5" name="2 Título"/>
          <p:cNvSpPr txBox="1">
            <a:spLocks/>
          </p:cNvSpPr>
          <p:nvPr/>
        </p:nvSpPr>
        <p:spPr>
          <a:xfrm>
            <a:off x="609600" y="366184"/>
            <a:ext cx="10972800" cy="1524000"/>
          </a:xfrm>
          <a:prstGeom prst="rect">
            <a:avLst/>
          </a:prstGeom>
        </p:spPr>
        <p:txBody>
          <a:bodyPr/>
          <a:lstStyle>
            <a:lvl1pPr algn="l" defTabSz="914400" rtl="0" eaLnBrk="1" latinLnBrk="0" hangingPunct="1">
              <a:spcBef>
                <a:spcPct val="0"/>
              </a:spcBef>
              <a:buNone/>
              <a:defRPr lang="es-ES" sz="2200" b="1" kern="1200" dirty="0" smtClean="0">
                <a:solidFill>
                  <a:srgbClr val="00649D"/>
                </a:solidFill>
                <a:latin typeface="+mj-lt"/>
                <a:ea typeface="+mj-ea"/>
                <a:cs typeface="Arial" panose="020B0604020202020204" pitchFamily="34" charset="0"/>
              </a:defRPr>
            </a:lvl1pPr>
          </a:lstStyle>
          <a:p>
            <a:endParaRPr lang="es-ES" sz="4000" dirty="0"/>
          </a:p>
        </p:txBody>
      </p:sp>
    </p:spTree>
    <p:extLst>
      <p:ext uri="{BB962C8B-B14F-4D97-AF65-F5344CB8AC3E}">
        <p14:creationId xmlns:p14="http://schemas.microsoft.com/office/powerpoint/2010/main" val="16582842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6">
            <a:extLst>
              <a:ext uri="{FF2B5EF4-FFF2-40B4-BE49-F238E27FC236}">
                <a16:creationId xmlns:a16="http://schemas.microsoft.com/office/drawing/2014/main" id="{C668A27F-E0A1-4D84-AD9D-A8D08ECF9770}"/>
              </a:ext>
            </a:extLst>
          </p:cNvPr>
          <p:cNvSpPr>
            <a:spLocks noGrp="1"/>
          </p:cNvSpPr>
          <p:nvPr>
            <p:ph type="title"/>
          </p:nvPr>
        </p:nvSpPr>
        <p:spPr/>
        <p:txBody>
          <a:bodyPr/>
          <a:lstStyle/>
          <a:p>
            <a:r>
              <a:rPr lang="es-ES" dirty="0"/>
              <a:t>Regresión</a:t>
            </a:r>
            <a:endParaRPr lang="es-BO" dirty="0"/>
          </a:p>
        </p:txBody>
      </p:sp>
      <p:sp>
        <p:nvSpPr>
          <p:cNvPr id="8" name="Marcador de contenido 7">
            <a:extLst>
              <a:ext uri="{FF2B5EF4-FFF2-40B4-BE49-F238E27FC236}">
                <a16:creationId xmlns:a16="http://schemas.microsoft.com/office/drawing/2014/main" id="{E88E375B-89EE-4DDA-B7A0-76387ED2078D}"/>
              </a:ext>
            </a:extLst>
          </p:cNvPr>
          <p:cNvSpPr>
            <a:spLocks noGrp="1"/>
          </p:cNvSpPr>
          <p:nvPr>
            <p:ph idx="1"/>
          </p:nvPr>
        </p:nvSpPr>
        <p:spPr>
          <a:xfrm>
            <a:off x="677334" y="2160589"/>
            <a:ext cx="4986618" cy="3880773"/>
          </a:xfrm>
        </p:spPr>
        <p:txBody>
          <a:bodyPr>
            <a:normAutofit/>
          </a:bodyPr>
          <a:lstStyle/>
          <a:p>
            <a:pPr marL="0" indent="0">
              <a:buNone/>
            </a:pPr>
            <a:r>
              <a:rPr lang="es-ES" sz="2400" dirty="0">
                <a:solidFill>
                  <a:srgbClr val="00B050"/>
                </a:solidFill>
              </a:rPr>
              <a:t>Objetivo</a:t>
            </a:r>
            <a:r>
              <a:rPr lang="es-ES" sz="2400" dirty="0"/>
              <a:t>: Predecir un valor numérico</a:t>
            </a:r>
          </a:p>
          <a:p>
            <a:pPr marL="0" indent="0">
              <a:buNone/>
            </a:pPr>
            <a:endParaRPr lang="es-BO" sz="2400" dirty="0"/>
          </a:p>
        </p:txBody>
      </p:sp>
      <p:sp>
        <p:nvSpPr>
          <p:cNvPr id="3" name="2 Marcador de número de diapositiva"/>
          <p:cNvSpPr>
            <a:spLocks noGrp="1"/>
          </p:cNvSpPr>
          <p:nvPr>
            <p:ph type="sldNum" sz="quarter" idx="12"/>
          </p:nvPr>
        </p:nvSpPr>
        <p:spPr/>
        <p:txBody>
          <a:bodyPr/>
          <a:lstStyle/>
          <a:p>
            <a:fld id="{BC27CD9C-C814-4D7E-9230-8D1C34D1498B}" type="slidenum">
              <a:rPr lang="es-ES" smtClean="0"/>
              <a:t>11</a:t>
            </a:fld>
            <a:endParaRPr lang="es-ES"/>
          </a:p>
        </p:txBody>
      </p:sp>
      <p:pic>
        <p:nvPicPr>
          <p:cNvPr id="6" name="Picture 2" descr="Stock Exchange, Alemán, Frankfurt, En Coch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31904" y="1614145"/>
            <a:ext cx="6752751" cy="50645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96868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5">
            <a:extLst>
              <a:ext uri="{FF2B5EF4-FFF2-40B4-BE49-F238E27FC236}">
                <a16:creationId xmlns:a16="http://schemas.microsoft.com/office/drawing/2014/main" id="{D42CD3A3-E557-4B12-A58E-B4BB99262675}"/>
              </a:ext>
            </a:extLst>
          </p:cNvPr>
          <p:cNvSpPr>
            <a:spLocks noGrp="1"/>
          </p:cNvSpPr>
          <p:nvPr>
            <p:ph type="title"/>
          </p:nvPr>
        </p:nvSpPr>
        <p:spPr/>
        <p:txBody>
          <a:bodyPr/>
          <a:lstStyle/>
          <a:p>
            <a:r>
              <a:rPr lang="es-ES" dirty="0"/>
              <a:t>Ejemplos de aplicación de la regresión</a:t>
            </a:r>
            <a:endParaRPr lang="es-BO" dirty="0"/>
          </a:p>
        </p:txBody>
      </p:sp>
      <p:sp>
        <p:nvSpPr>
          <p:cNvPr id="7" name="Marcador de contenido 6">
            <a:extLst>
              <a:ext uri="{FF2B5EF4-FFF2-40B4-BE49-F238E27FC236}">
                <a16:creationId xmlns:a16="http://schemas.microsoft.com/office/drawing/2014/main" id="{BF732296-9162-4528-A311-2321108C82D3}"/>
              </a:ext>
            </a:extLst>
          </p:cNvPr>
          <p:cNvSpPr>
            <a:spLocks noGrp="1"/>
          </p:cNvSpPr>
          <p:nvPr>
            <p:ph idx="1"/>
          </p:nvPr>
        </p:nvSpPr>
        <p:spPr/>
        <p:txBody>
          <a:bodyPr>
            <a:normAutofit/>
          </a:bodyPr>
          <a:lstStyle/>
          <a:p>
            <a:r>
              <a:rPr lang="es-ES" sz="2800" dirty="0"/>
              <a:t>Pronóstico de ventas</a:t>
            </a:r>
          </a:p>
          <a:p>
            <a:r>
              <a:rPr lang="es-ES" sz="2800" dirty="0"/>
              <a:t>Valor de cliente a futuro</a:t>
            </a:r>
          </a:p>
          <a:p>
            <a:r>
              <a:rPr lang="es-ES" sz="2800" dirty="0"/>
              <a:t>Predecir cantidad de lluvia</a:t>
            </a:r>
          </a:p>
          <a:p>
            <a:endParaRPr lang="es-BO" sz="2800" dirty="0"/>
          </a:p>
        </p:txBody>
      </p:sp>
      <p:sp>
        <p:nvSpPr>
          <p:cNvPr id="3" name="2 Marcador de número de diapositiva"/>
          <p:cNvSpPr>
            <a:spLocks noGrp="1"/>
          </p:cNvSpPr>
          <p:nvPr>
            <p:ph type="sldNum" sz="quarter" idx="12"/>
          </p:nvPr>
        </p:nvSpPr>
        <p:spPr/>
        <p:txBody>
          <a:bodyPr/>
          <a:lstStyle/>
          <a:p>
            <a:fld id="{BC27CD9C-C814-4D7E-9230-8D1C34D1498B}" type="slidenum">
              <a:rPr lang="es-ES" smtClean="0"/>
              <a:t>12</a:t>
            </a:fld>
            <a:endParaRPr lang="es-ES"/>
          </a:p>
        </p:txBody>
      </p:sp>
      <p:sp>
        <p:nvSpPr>
          <p:cNvPr id="4" name="1 Marcador de contenido"/>
          <p:cNvSpPr txBox="1">
            <a:spLocks/>
          </p:cNvSpPr>
          <p:nvPr/>
        </p:nvSpPr>
        <p:spPr>
          <a:xfrm>
            <a:off x="609600" y="1975105"/>
            <a:ext cx="10972800" cy="6034617"/>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2000" kern="1200">
                <a:solidFill>
                  <a:schemeClr val="tx1"/>
                </a:solidFill>
                <a:latin typeface="+mj-lt"/>
                <a:ea typeface="+mn-ea"/>
                <a:cs typeface="Arial" panose="020B0604020202020204" pitchFamily="34" charset="0"/>
              </a:defRPr>
            </a:lvl1pPr>
            <a:lvl2pPr marL="742950" indent="-285750" algn="l" defTabSz="914400" rtl="0" eaLnBrk="1" latinLnBrk="0" hangingPunct="1">
              <a:spcBef>
                <a:spcPct val="20000"/>
              </a:spcBef>
              <a:buFont typeface="Arial" panose="020B0604020202020204" pitchFamily="34" charset="0"/>
              <a:buChar char="–"/>
              <a:defRPr sz="1600" kern="1200">
                <a:solidFill>
                  <a:schemeClr val="tx1"/>
                </a:solidFill>
                <a:latin typeface="+mj-lt"/>
                <a:ea typeface="+mn-ea"/>
                <a:cs typeface="Arial" panose="020B0604020202020204" pitchFamily="34" charset="0"/>
              </a:defRPr>
            </a:lvl2pPr>
            <a:lvl3pPr marL="1143000" indent="-228600" algn="l" defTabSz="914400" rtl="0" eaLnBrk="1" latinLnBrk="0" hangingPunct="1">
              <a:spcBef>
                <a:spcPct val="20000"/>
              </a:spcBef>
              <a:buFont typeface="Arial" panose="020B0604020202020204" pitchFamily="34" charset="0"/>
              <a:buChar char="•"/>
              <a:defRPr sz="1600" kern="1200">
                <a:solidFill>
                  <a:schemeClr val="tx1"/>
                </a:solidFill>
                <a:latin typeface="+mj-lt"/>
                <a:ea typeface="+mn-ea"/>
                <a:cs typeface="Arial" panose="020B0604020202020204" pitchFamily="34" charset="0"/>
              </a:defRPr>
            </a:lvl3pPr>
            <a:lvl4pPr marL="1600200" indent="-228600" algn="l" defTabSz="914400" rtl="0" eaLnBrk="1" latinLnBrk="0" hangingPunct="1">
              <a:spcBef>
                <a:spcPct val="20000"/>
              </a:spcBef>
              <a:buFont typeface="Arial" panose="020B0604020202020204" pitchFamily="34" charset="0"/>
              <a:buChar char="–"/>
              <a:defRPr sz="1600" kern="1200">
                <a:solidFill>
                  <a:schemeClr val="tx1"/>
                </a:solidFill>
                <a:latin typeface="+mj-lt"/>
                <a:ea typeface="+mn-ea"/>
                <a:cs typeface="Arial" panose="020B0604020202020204" pitchFamily="34" charset="0"/>
              </a:defRPr>
            </a:lvl4pPr>
            <a:lvl5pPr marL="2057400" indent="-228600" algn="l" defTabSz="914400" rtl="0" eaLnBrk="1" latinLnBrk="0" hangingPunct="1">
              <a:spcBef>
                <a:spcPct val="20000"/>
              </a:spcBef>
              <a:buFont typeface="Arial" panose="020B0604020202020204" pitchFamily="34" charset="0"/>
              <a:buChar char="»"/>
              <a:defRPr sz="1600" kern="1200">
                <a:solidFill>
                  <a:schemeClr val="tx1"/>
                </a:solidFill>
                <a:latin typeface="+mj-lt"/>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endParaRPr lang="es-ES" sz="2667" dirty="0"/>
          </a:p>
        </p:txBody>
      </p:sp>
      <p:sp>
        <p:nvSpPr>
          <p:cNvPr id="5" name="2 Título"/>
          <p:cNvSpPr txBox="1">
            <a:spLocks/>
          </p:cNvSpPr>
          <p:nvPr/>
        </p:nvSpPr>
        <p:spPr>
          <a:xfrm>
            <a:off x="609600" y="366184"/>
            <a:ext cx="10972800" cy="1046592"/>
          </a:xfrm>
          <a:prstGeom prst="rect">
            <a:avLst/>
          </a:prstGeom>
        </p:spPr>
        <p:txBody>
          <a:bodyPr/>
          <a:lstStyle>
            <a:lvl1pPr algn="l" defTabSz="914400" rtl="0" eaLnBrk="1" latinLnBrk="0" hangingPunct="1">
              <a:spcBef>
                <a:spcPct val="0"/>
              </a:spcBef>
              <a:buNone/>
              <a:defRPr lang="es-ES" sz="2200" b="1" kern="1200" dirty="0" smtClean="0">
                <a:solidFill>
                  <a:srgbClr val="00649D"/>
                </a:solidFill>
                <a:latin typeface="+mj-lt"/>
                <a:ea typeface="+mj-ea"/>
                <a:cs typeface="Arial" panose="020B0604020202020204" pitchFamily="34" charset="0"/>
              </a:defRPr>
            </a:lvl1pPr>
          </a:lstStyle>
          <a:p>
            <a:endParaRPr lang="es-ES" sz="4000" dirty="0"/>
          </a:p>
        </p:txBody>
      </p:sp>
    </p:spTree>
    <p:extLst>
      <p:ext uri="{BB962C8B-B14F-4D97-AF65-F5344CB8AC3E}">
        <p14:creationId xmlns:p14="http://schemas.microsoft.com/office/powerpoint/2010/main" val="26232689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ítulo 14">
            <a:extLst>
              <a:ext uri="{FF2B5EF4-FFF2-40B4-BE49-F238E27FC236}">
                <a16:creationId xmlns:a16="http://schemas.microsoft.com/office/drawing/2014/main" id="{1DA77AAA-2644-47D5-9D32-113F41A43961}"/>
              </a:ext>
            </a:extLst>
          </p:cNvPr>
          <p:cNvSpPr>
            <a:spLocks noGrp="1"/>
          </p:cNvSpPr>
          <p:nvPr>
            <p:ph type="title"/>
          </p:nvPr>
        </p:nvSpPr>
        <p:spPr/>
        <p:txBody>
          <a:bodyPr/>
          <a:lstStyle/>
          <a:p>
            <a:r>
              <a:rPr lang="es-ES" dirty="0"/>
              <a:t>Clasificación</a:t>
            </a:r>
            <a:endParaRPr lang="es-BO" dirty="0"/>
          </a:p>
        </p:txBody>
      </p:sp>
      <p:sp>
        <p:nvSpPr>
          <p:cNvPr id="16" name="Marcador de contenido 15">
            <a:extLst>
              <a:ext uri="{FF2B5EF4-FFF2-40B4-BE49-F238E27FC236}">
                <a16:creationId xmlns:a16="http://schemas.microsoft.com/office/drawing/2014/main" id="{E53F56B6-70C8-4F5A-BECD-5ADF72E16764}"/>
              </a:ext>
            </a:extLst>
          </p:cNvPr>
          <p:cNvSpPr>
            <a:spLocks noGrp="1"/>
          </p:cNvSpPr>
          <p:nvPr>
            <p:ph idx="1"/>
          </p:nvPr>
        </p:nvSpPr>
        <p:spPr>
          <a:xfrm>
            <a:off x="677334" y="1844824"/>
            <a:ext cx="8596668" cy="3880773"/>
          </a:xfrm>
        </p:spPr>
        <p:txBody>
          <a:bodyPr>
            <a:normAutofit/>
          </a:bodyPr>
          <a:lstStyle/>
          <a:p>
            <a:r>
              <a:rPr lang="es-ES" sz="2800" dirty="0">
                <a:solidFill>
                  <a:srgbClr val="00B050"/>
                </a:solidFill>
              </a:rPr>
              <a:t>Objetivo</a:t>
            </a:r>
            <a:r>
              <a:rPr lang="es-ES" sz="2800" dirty="0"/>
              <a:t>: Predecir una categoría</a:t>
            </a:r>
          </a:p>
          <a:p>
            <a:endParaRPr lang="es-BO" sz="2800" dirty="0"/>
          </a:p>
        </p:txBody>
      </p:sp>
      <p:sp>
        <p:nvSpPr>
          <p:cNvPr id="3" name="2 Marcador de número de diapositiva"/>
          <p:cNvSpPr>
            <a:spLocks noGrp="1"/>
          </p:cNvSpPr>
          <p:nvPr>
            <p:ph type="sldNum" sz="quarter" idx="12"/>
          </p:nvPr>
        </p:nvSpPr>
        <p:spPr>
          <a:xfrm>
            <a:off x="9540488" y="6303197"/>
            <a:ext cx="683339" cy="365125"/>
          </a:xfrm>
        </p:spPr>
        <p:txBody>
          <a:bodyPr/>
          <a:lstStyle/>
          <a:p>
            <a:fld id="{BC27CD9C-C814-4D7E-9230-8D1C34D1498B}" type="slidenum">
              <a:rPr lang="es-ES" smtClean="0"/>
              <a:t>13</a:t>
            </a:fld>
            <a:endParaRPr lang="es-ES"/>
          </a:p>
        </p:txBody>
      </p:sp>
      <p:sp>
        <p:nvSpPr>
          <p:cNvPr id="4" name="2 Título"/>
          <p:cNvSpPr txBox="1">
            <a:spLocks/>
          </p:cNvSpPr>
          <p:nvPr/>
        </p:nvSpPr>
        <p:spPr>
          <a:xfrm>
            <a:off x="623392" y="347531"/>
            <a:ext cx="10972800" cy="969235"/>
          </a:xfrm>
          <a:prstGeom prst="rect">
            <a:avLst/>
          </a:prstGeom>
        </p:spPr>
        <p:txBody>
          <a:bodyPr/>
          <a:lstStyle>
            <a:lvl1pPr algn="l" defTabSz="914400" rtl="0" eaLnBrk="1" latinLnBrk="0" hangingPunct="1">
              <a:spcBef>
                <a:spcPct val="0"/>
              </a:spcBef>
              <a:buNone/>
              <a:defRPr lang="es-ES" sz="2200" b="1" kern="1200" dirty="0" smtClean="0">
                <a:solidFill>
                  <a:srgbClr val="00649D"/>
                </a:solidFill>
                <a:latin typeface="+mj-lt"/>
                <a:ea typeface="+mj-ea"/>
                <a:cs typeface="Arial" panose="020B0604020202020204" pitchFamily="34" charset="0"/>
              </a:defRPr>
            </a:lvl1pPr>
          </a:lstStyle>
          <a:p>
            <a:endParaRPr lang="es-ES" sz="4000" dirty="0"/>
          </a:p>
        </p:txBody>
      </p:sp>
      <p:pic>
        <p:nvPicPr>
          <p:cNvPr id="5" name="Picture 2" descr="Nublado, Soleado, Sol, La Lluvia, Lluvias, Gotas"/>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62456" y="2310682"/>
            <a:ext cx="3211357" cy="3120348"/>
          </a:xfrm>
          <a:prstGeom prst="rect">
            <a:avLst/>
          </a:prstGeom>
          <a:noFill/>
          <a:extLst>
            <a:ext uri="{909E8E84-426E-40DD-AFC4-6F175D3DCCD1}">
              <a14:hiddenFill xmlns:a14="http://schemas.microsoft.com/office/drawing/2010/main">
                <a:solidFill>
                  <a:srgbClr val="FFFFFF"/>
                </a:solidFill>
              </a14:hiddenFill>
            </a:ext>
          </a:extLst>
        </p:spPr>
      </p:pic>
      <p:sp>
        <p:nvSpPr>
          <p:cNvPr id="6" name="5 Elipse"/>
          <p:cNvSpPr/>
          <p:nvPr/>
        </p:nvSpPr>
        <p:spPr>
          <a:xfrm>
            <a:off x="8610115" y="1962644"/>
            <a:ext cx="2159753" cy="78008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400" dirty="0"/>
              <a:t>Soleado</a:t>
            </a:r>
          </a:p>
        </p:txBody>
      </p:sp>
      <p:sp>
        <p:nvSpPr>
          <p:cNvPr id="7" name="6 Elipse"/>
          <p:cNvSpPr/>
          <p:nvPr/>
        </p:nvSpPr>
        <p:spPr>
          <a:xfrm>
            <a:off x="8802137" y="3354800"/>
            <a:ext cx="2159753" cy="78008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400" dirty="0"/>
              <a:t>Ventoso</a:t>
            </a:r>
          </a:p>
        </p:txBody>
      </p:sp>
      <p:sp>
        <p:nvSpPr>
          <p:cNvPr id="8" name="7 Elipse"/>
          <p:cNvSpPr/>
          <p:nvPr/>
        </p:nvSpPr>
        <p:spPr>
          <a:xfrm>
            <a:off x="8775550" y="4606689"/>
            <a:ext cx="2159753" cy="78008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400" dirty="0"/>
              <a:t>Lluvioso</a:t>
            </a:r>
          </a:p>
        </p:txBody>
      </p:sp>
      <p:sp>
        <p:nvSpPr>
          <p:cNvPr id="9" name="8 Elipse"/>
          <p:cNvSpPr/>
          <p:nvPr/>
        </p:nvSpPr>
        <p:spPr>
          <a:xfrm>
            <a:off x="7555557" y="5803070"/>
            <a:ext cx="2159753" cy="78008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400" dirty="0"/>
              <a:t>Nublado</a:t>
            </a:r>
          </a:p>
        </p:txBody>
      </p:sp>
      <p:cxnSp>
        <p:nvCxnSpPr>
          <p:cNvPr id="10" name="9 Conector recto de flecha"/>
          <p:cNvCxnSpPr>
            <a:endCxn id="6" idx="2"/>
          </p:cNvCxnSpPr>
          <p:nvPr/>
        </p:nvCxnSpPr>
        <p:spPr>
          <a:xfrm flipV="1">
            <a:off x="6673813" y="2352687"/>
            <a:ext cx="1936301" cy="1254141"/>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1" name="10 Conector recto de flecha"/>
          <p:cNvCxnSpPr>
            <a:stCxn id="5" idx="3"/>
            <a:endCxn id="7" idx="2"/>
          </p:cNvCxnSpPr>
          <p:nvPr/>
        </p:nvCxnSpPr>
        <p:spPr>
          <a:xfrm flipV="1">
            <a:off x="6673813" y="3744843"/>
            <a:ext cx="2128323" cy="126013"/>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2" name="11 Conector recto de flecha"/>
          <p:cNvCxnSpPr>
            <a:endCxn id="8" idx="2"/>
          </p:cNvCxnSpPr>
          <p:nvPr/>
        </p:nvCxnSpPr>
        <p:spPr>
          <a:xfrm>
            <a:off x="6673813" y="4134887"/>
            <a:ext cx="2101736" cy="861845"/>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3" name="12 Conector recto de flecha"/>
          <p:cNvCxnSpPr>
            <a:endCxn id="9" idx="1"/>
          </p:cNvCxnSpPr>
          <p:nvPr/>
        </p:nvCxnSpPr>
        <p:spPr>
          <a:xfrm>
            <a:off x="6353379" y="4522681"/>
            <a:ext cx="1518465" cy="1394631"/>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32159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5">
            <a:extLst>
              <a:ext uri="{FF2B5EF4-FFF2-40B4-BE49-F238E27FC236}">
                <a16:creationId xmlns:a16="http://schemas.microsoft.com/office/drawing/2014/main" id="{9197AE32-43F5-41E5-BA8E-111E4A905AB8}"/>
              </a:ext>
            </a:extLst>
          </p:cNvPr>
          <p:cNvSpPr>
            <a:spLocks noGrp="1"/>
          </p:cNvSpPr>
          <p:nvPr>
            <p:ph type="title"/>
          </p:nvPr>
        </p:nvSpPr>
        <p:spPr/>
        <p:txBody>
          <a:bodyPr/>
          <a:lstStyle/>
          <a:p>
            <a:r>
              <a:rPr lang="es-ES" dirty="0"/>
              <a:t>Ejemplos de clasificación</a:t>
            </a:r>
            <a:endParaRPr lang="es-BO" dirty="0"/>
          </a:p>
        </p:txBody>
      </p:sp>
      <p:sp>
        <p:nvSpPr>
          <p:cNvPr id="7" name="Marcador de contenido 6">
            <a:extLst>
              <a:ext uri="{FF2B5EF4-FFF2-40B4-BE49-F238E27FC236}">
                <a16:creationId xmlns:a16="http://schemas.microsoft.com/office/drawing/2014/main" id="{747549AC-7075-4A80-8070-CC9699512E4A}"/>
              </a:ext>
            </a:extLst>
          </p:cNvPr>
          <p:cNvSpPr>
            <a:spLocks noGrp="1"/>
          </p:cNvSpPr>
          <p:nvPr>
            <p:ph idx="1"/>
          </p:nvPr>
        </p:nvSpPr>
        <p:spPr/>
        <p:txBody>
          <a:bodyPr>
            <a:normAutofit/>
          </a:bodyPr>
          <a:lstStyle/>
          <a:p>
            <a:r>
              <a:rPr lang="es-ES" sz="2800" dirty="0"/>
              <a:t>Propensión de compra</a:t>
            </a:r>
          </a:p>
          <a:p>
            <a:r>
              <a:rPr lang="es-ES" sz="2800" dirty="0"/>
              <a:t>Clasificación de un tumor como benignos o malignos </a:t>
            </a:r>
            <a:r>
              <a:rPr lang="es-ES" sz="2800" dirty="0">
                <a:sym typeface="Wingdings" panose="05000000000000000000" pitchFamily="2" charset="2"/>
              </a:rPr>
              <a:t>(Binaria)</a:t>
            </a:r>
            <a:endParaRPr lang="es-ES" sz="2800" dirty="0"/>
          </a:p>
          <a:p>
            <a:r>
              <a:rPr lang="es-ES" sz="2800" dirty="0"/>
              <a:t>Determinación de riesgo (alto, medio, bajo) para una solicitud de préstamo. </a:t>
            </a:r>
          </a:p>
          <a:p>
            <a:r>
              <a:rPr lang="es-ES" sz="2800" dirty="0"/>
              <a:t>Sentimiento en las redes sociales como positivo, negativo o neutro</a:t>
            </a:r>
          </a:p>
          <a:p>
            <a:endParaRPr lang="es-BO" sz="2800" dirty="0"/>
          </a:p>
        </p:txBody>
      </p:sp>
      <p:sp>
        <p:nvSpPr>
          <p:cNvPr id="3" name="2 Marcador de número de diapositiva"/>
          <p:cNvSpPr>
            <a:spLocks noGrp="1"/>
          </p:cNvSpPr>
          <p:nvPr>
            <p:ph type="sldNum" sz="quarter" idx="12"/>
          </p:nvPr>
        </p:nvSpPr>
        <p:spPr/>
        <p:txBody>
          <a:bodyPr/>
          <a:lstStyle/>
          <a:p>
            <a:fld id="{BC27CD9C-C814-4D7E-9230-8D1C34D1498B}" type="slidenum">
              <a:rPr lang="es-ES" smtClean="0"/>
              <a:t>14</a:t>
            </a:fld>
            <a:endParaRPr lang="es-ES"/>
          </a:p>
        </p:txBody>
      </p:sp>
      <p:sp>
        <p:nvSpPr>
          <p:cNvPr id="4" name="1 Marcador de contenido"/>
          <p:cNvSpPr txBox="1">
            <a:spLocks/>
          </p:cNvSpPr>
          <p:nvPr/>
        </p:nvSpPr>
        <p:spPr>
          <a:xfrm>
            <a:off x="609600" y="1412776"/>
            <a:ext cx="10972800" cy="4524389"/>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2000" kern="1200">
                <a:solidFill>
                  <a:schemeClr val="tx1"/>
                </a:solidFill>
                <a:latin typeface="+mj-lt"/>
                <a:ea typeface="+mn-ea"/>
                <a:cs typeface="Arial" panose="020B0604020202020204" pitchFamily="34" charset="0"/>
              </a:defRPr>
            </a:lvl1pPr>
            <a:lvl2pPr marL="742950" indent="-285750" algn="l" defTabSz="914400" rtl="0" eaLnBrk="1" latinLnBrk="0" hangingPunct="1">
              <a:spcBef>
                <a:spcPct val="20000"/>
              </a:spcBef>
              <a:buFont typeface="Arial" panose="020B0604020202020204" pitchFamily="34" charset="0"/>
              <a:buChar char="–"/>
              <a:defRPr sz="1600" kern="1200">
                <a:solidFill>
                  <a:schemeClr val="tx1"/>
                </a:solidFill>
                <a:latin typeface="+mj-lt"/>
                <a:ea typeface="+mn-ea"/>
                <a:cs typeface="Arial" panose="020B0604020202020204" pitchFamily="34" charset="0"/>
              </a:defRPr>
            </a:lvl2pPr>
            <a:lvl3pPr marL="1143000" indent="-228600" algn="l" defTabSz="914400" rtl="0" eaLnBrk="1" latinLnBrk="0" hangingPunct="1">
              <a:spcBef>
                <a:spcPct val="20000"/>
              </a:spcBef>
              <a:buFont typeface="Arial" panose="020B0604020202020204" pitchFamily="34" charset="0"/>
              <a:buChar char="•"/>
              <a:defRPr sz="1600" kern="1200">
                <a:solidFill>
                  <a:schemeClr val="tx1"/>
                </a:solidFill>
                <a:latin typeface="+mj-lt"/>
                <a:ea typeface="+mn-ea"/>
                <a:cs typeface="Arial" panose="020B0604020202020204" pitchFamily="34" charset="0"/>
              </a:defRPr>
            </a:lvl3pPr>
            <a:lvl4pPr marL="1600200" indent="-228600" algn="l" defTabSz="914400" rtl="0" eaLnBrk="1" latinLnBrk="0" hangingPunct="1">
              <a:spcBef>
                <a:spcPct val="20000"/>
              </a:spcBef>
              <a:buFont typeface="Arial" panose="020B0604020202020204" pitchFamily="34" charset="0"/>
              <a:buChar char="–"/>
              <a:defRPr sz="1600" kern="1200">
                <a:solidFill>
                  <a:schemeClr val="tx1"/>
                </a:solidFill>
                <a:latin typeface="+mj-lt"/>
                <a:ea typeface="+mn-ea"/>
                <a:cs typeface="Arial" panose="020B0604020202020204" pitchFamily="34" charset="0"/>
              </a:defRPr>
            </a:lvl4pPr>
            <a:lvl5pPr marL="2057400" indent="-228600" algn="l" defTabSz="914400" rtl="0" eaLnBrk="1" latinLnBrk="0" hangingPunct="1">
              <a:spcBef>
                <a:spcPct val="20000"/>
              </a:spcBef>
              <a:buFont typeface="Arial" panose="020B0604020202020204" pitchFamily="34" charset="0"/>
              <a:buChar char="»"/>
              <a:defRPr sz="1600" kern="1200">
                <a:solidFill>
                  <a:schemeClr val="tx1"/>
                </a:solidFill>
                <a:latin typeface="+mj-lt"/>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endParaRPr lang="es-ES" sz="3200" dirty="0"/>
          </a:p>
        </p:txBody>
      </p:sp>
      <p:sp>
        <p:nvSpPr>
          <p:cNvPr id="5" name="2 Título"/>
          <p:cNvSpPr txBox="1">
            <a:spLocks/>
          </p:cNvSpPr>
          <p:nvPr/>
        </p:nvSpPr>
        <p:spPr>
          <a:xfrm>
            <a:off x="609600" y="366184"/>
            <a:ext cx="10972800" cy="1142603"/>
          </a:xfrm>
          <a:prstGeom prst="rect">
            <a:avLst/>
          </a:prstGeom>
        </p:spPr>
        <p:txBody>
          <a:bodyPr/>
          <a:lstStyle>
            <a:lvl1pPr algn="l" defTabSz="914400" rtl="0" eaLnBrk="1" latinLnBrk="0" hangingPunct="1">
              <a:spcBef>
                <a:spcPct val="0"/>
              </a:spcBef>
              <a:buNone/>
              <a:defRPr lang="es-ES" sz="2200" b="1" kern="1200" dirty="0" smtClean="0">
                <a:solidFill>
                  <a:srgbClr val="00649D"/>
                </a:solidFill>
                <a:latin typeface="+mj-lt"/>
                <a:ea typeface="+mj-ea"/>
                <a:cs typeface="Arial" panose="020B0604020202020204" pitchFamily="34" charset="0"/>
              </a:defRPr>
            </a:lvl1pPr>
          </a:lstStyle>
          <a:p>
            <a:endParaRPr lang="es-ES" sz="4000" dirty="0"/>
          </a:p>
        </p:txBody>
      </p:sp>
    </p:spTree>
    <p:extLst>
      <p:ext uri="{BB962C8B-B14F-4D97-AF65-F5344CB8AC3E}">
        <p14:creationId xmlns:p14="http://schemas.microsoft.com/office/powerpoint/2010/main" val="9887890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upo 14">
            <a:extLst>
              <a:ext uri="{FF2B5EF4-FFF2-40B4-BE49-F238E27FC236}">
                <a16:creationId xmlns:a16="http://schemas.microsoft.com/office/drawing/2014/main" id="{1901DBCB-7DC7-4892-B956-25FDE7FE2444}"/>
              </a:ext>
            </a:extLst>
          </p:cNvPr>
          <p:cNvGrpSpPr/>
          <p:nvPr/>
        </p:nvGrpSpPr>
        <p:grpSpPr>
          <a:xfrm>
            <a:off x="1856773" y="2411484"/>
            <a:ext cx="9601066" cy="4704522"/>
            <a:chOff x="1487489" y="1796820"/>
            <a:chExt cx="9601066" cy="4704522"/>
          </a:xfrm>
        </p:grpSpPr>
        <p:pic>
          <p:nvPicPr>
            <p:cNvPr id="6" name="Picture 2" descr="Resultado de imagen de segmentaci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87489" y="1930903"/>
              <a:ext cx="6067652" cy="4570439"/>
            </a:xfrm>
            <a:prstGeom prst="rect">
              <a:avLst/>
            </a:prstGeom>
            <a:noFill/>
            <a:extLst>
              <a:ext uri="{909E8E84-426E-40DD-AFC4-6F175D3DCCD1}">
                <a14:hiddenFill xmlns:a14="http://schemas.microsoft.com/office/drawing/2010/main">
                  <a:solidFill>
                    <a:srgbClr val="FFFFFF"/>
                  </a:solidFill>
                </a14:hiddenFill>
              </a:ext>
            </a:extLst>
          </p:spPr>
        </p:pic>
        <p:sp>
          <p:nvSpPr>
            <p:cNvPr id="7" name="6 Elipse"/>
            <p:cNvSpPr/>
            <p:nvPr/>
          </p:nvSpPr>
          <p:spPr>
            <a:xfrm>
              <a:off x="8597352" y="4811160"/>
              <a:ext cx="2491203" cy="790593"/>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s-ES" sz="2400" dirty="0"/>
                <a:t>Alto valor</a:t>
              </a:r>
            </a:p>
          </p:txBody>
        </p:sp>
        <p:sp>
          <p:nvSpPr>
            <p:cNvPr id="8" name="7 Elipse"/>
            <p:cNvSpPr/>
            <p:nvPr/>
          </p:nvSpPr>
          <p:spPr>
            <a:xfrm>
              <a:off x="8597352" y="3274989"/>
              <a:ext cx="2491203" cy="790593"/>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s-ES" sz="2400" dirty="0"/>
                <a:t>Valor Medio</a:t>
              </a:r>
            </a:p>
          </p:txBody>
        </p:sp>
        <p:sp>
          <p:nvSpPr>
            <p:cNvPr id="9" name="8 Elipse"/>
            <p:cNvSpPr/>
            <p:nvPr/>
          </p:nvSpPr>
          <p:spPr>
            <a:xfrm>
              <a:off x="8597352" y="1796820"/>
              <a:ext cx="2491203" cy="790593"/>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s-ES" sz="2400" dirty="0"/>
                <a:t>Poco valor</a:t>
              </a:r>
            </a:p>
          </p:txBody>
        </p:sp>
        <p:cxnSp>
          <p:nvCxnSpPr>
            <p:cNvPr id="10" name="9 Conector recto de flecha"/>
            <p:cNvCxnSpPr/>
            <p:nvPr/>
          </p:nvCxnSpPr>
          <p:spPr>
            <a:xfrm>
              <a:off x="5672546" y="2276872"/>
              <a:ext cx="2535689" cy="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11" name="10 Conector recto de flecha"/>
            <p:cNvCxnSpPr/>
            <p:nvPr/>
          </p:nvCxnSpPr>
          <p:spPr>
            <a:xfrm>
              <a:off x="7229549" y="3489519"/>
              <a:ext cx="978687" cy="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12" name="11 Conector recto de flecha"/>
            <p:cNvCxnSpPr/>
            <p:nvPr/>
          </p:nvCxnSpPr>
          <p:spPr>
            <a:xfrm>
              <a:off x="7318520" y="5169705"/>
              <a:ext cx="889715" cy="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grpSp>
      <p:sp>
        <p:nvSpPr>
          <p:cNvPr id="13" name="Título 12">
            <a:extLst>
              <a:ext uri="{FF2B5EF4-FFF2-40B4-BE49-F238E27FC236}">
                <a16:creationId xmlns:a16="http://schemas.microsoft.com/office/drawing/2014/main" id="{FFAA62D6-6D35-493C-B952-ECDA504C3744}"/>
              </a:ext>
            </a:extLst>
          </p:cNvPr>
          <p:cNvSpPr>
            <a:spLocks noGrp="1"/>
          </p:cNvSpPr>
          <p:nvPr>
            <p:ph type="title"/>
          </p:nvPr>
        </p:nvSpPr>
        <p:spPr/>
        <p:txBody>
          <a:bodyPr/>
          <a:lstStyle/>
          <a:p>
            <a:r>
              <a:rPr lang="es-ES" dirty="0"/>
              <a:t>Segmentación (</a:t>
            </a:r>
            <a:r>
              <a:rPr lang="es-ES" dirty="0" err="1"/>
              <a:t>Clustering</a:t>
            </a:r>
            <a:r>
              <a:rPr lang="es-ES" dirty="0"/>
              <a:t>)</a:t>
            </a:r>
            <a:endParaRPr lang="es-BO" dirty="0"/>
          </a:p>
        </p:txBody>
      </p:sp>
      <p:sp>
        <p:nvSpPr>
          <p:cNvPr id="14" name="Marcador de contenido 13">
            <a:extLst>
              <a:ext uri="{FF2B5EF4-FFF2-40B4-BE49-F238E27FC236}">
                <a16:creationId xmlns:a16="http://schemas.microsoft.com/office/drawing/2014/main" id="{B1894091-8F86-45D9-84D7-6A9762D7F2C4}"/>
              </a:ext>
            </a:extLst>
          </p:cNvPr>
          <p:cNvSpPr>
            <a:spLocks noGrp="1"/>
          </p:cNvSpPr>
          <p:nvPr>
            <p:ph idx="1"/>
          </p:nvPr>
        </p:nvSpPr>
        <p:spPr/>
        <p:txBody>
          <a:bodyPr>
            <a:normAutofit/>
          </a:bodyPr>
          <a:lstStyle/>
          <a:p>
            <a:pPr marL="0" indent="0">
              <a:buNone/>
            </a:pPr>
            <a:r>
              <a:rPr lang="es-ES" sz="2800" dirty="0">
                <a:solidFill>
                  <a:srgbClr val="00B050"/>
                </a:solidFill>
              </a:rPr>
              <a:t>Objetivo</a:t>
            </a:r>
            <a:r>
              <a:rPr lang="es-ES" sz="2800" dirty="0"/>
              <a:t>: Organizar en grupos homogéneos</a:t>
            </a:r>
          </a:p>
          <a:p>
            <a:endParaRPr lang="es-BO" sz="2800" dirty="0"/>
          </a:p>
        </p:txBody>
      </p:sp>
      <p:sp>
        <p:nvSpPr>
          <p:cNvPr id="3" name="2 Marcador de número de diapositiva"/>
          <p:cNvSpPr>
            <a:spLocks noGrp="1"/>
          </p:cNvSpPr>
          <p:nvPr>
            <p:ph type="sldNum" sz="quarter" idx="12"/>
          </p:nvPr>
        </p:nvSpPr>
        <p:spPr/>
        <p:txBody>
          <a:bodyPr/>
          <a:lstStyle/>
          <a:p>
            <a:fld id="{BC27CD9C-C814-4D7E-9230-8D1C34D1498B}" type="slidenum">
              <a:rPr lang="es-ES" smtClean="0"/>
              <a:t>15</a:t>
            </a:fld>
            <a:endParaRPr lang="es-ES"/>
          </a:p>
        </p:txBody>
      </p:sp>
      <p:sp>
        <p:nvSpPr>
          <p:cNvPr id="4" name="2 Título"/>
          <p:cNvSpPr txBox="1">
            <a:spLocks/>
          </p:cNvSpPr>
          <p:nvPr/>
        </p:nvSpPr>
        <p:spPr>
          <a:xfrm>
            <a:off x="609600" y="366184"/>
            <a:ext cx="10972800" cy="854571"/>
          </a:xfrm>
          <a:prstGeom prst="rect">
            <a:avLst/>
          </a:prstGeom>
        </p:spPr>
        <p:txBody>
          <a:bodyPr/>
          <a:lstStyle>
            <a:lvl1pPr algn="l" defTabSz="914400" rtl="0" eaLnBrk="1" latinLnBrk="0" hangingPunct="1">
              <a:spcBef>
                <a:spcPct val="0"/>
              </a:spcBef>
              <a:buNone/>
              <a:defRPr lang="es-ES" sz="2200" b="1" kern="1200" dirty="0" smtClean="0">
                <a:solidFill>
                  <a:srgbClr val="00649D"/>
                </a:solidFill>
                <a:latin typeface="+mj-lt"/>
                <a:ea typeface="+mj-ea"/>
                <a:cs typeface="Arial" panose="020B0604020202020204" pitchFamily="34" charset="0"/>
              </a:defRPr>
            </a:lvl1pPr>
          </a:lstStyle>
          <a:p>
            <a:endParaRPr lang="es-ES" sz="4000" dirty="0"/>
          </a:p>
        </p:txBody>
      </p:sp>
    </p:spTree>
    <p:extLst>
      <p:ext uri="{BB962C8B-B14F-4D97-AF65-F5344CB8AC3E}">
        <p14:creationId xmlns:p14="http://schemas.microsoft.com/office/powerpoint/2010/main" val="27102851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ADF1489C-8A40-429E-A606-CEE080E1F690}"/>
              </a:ext>
            </a:extLst>
          </p:cNvPr>
          <p:cNvSpPr>
            <a:spLocks noGrp="1"/>
          </p:cNvSpPr>
          <p:nvPr>
            <p:ph type="title"/>
          </p:nvPr>
        </p:nvSpPr>
        <p:spPr/>
        <p:txBody>
          <a:bodyPr/>
          <a:lstStyle/>
          <a:p>
            <a:r>
              <a:rPr lang="es-ES" dirty="0"/>
              <a:t>Ejemplos de segmentación</a:t>
            </a:r>
            <a:endParaRPr lang="es-BO" dirty="0"/>
          </a:p>
        </p:txBody>
      </p:sp>
      <p:sp>
        <p:nvSpPr>
          <p:cNvPr id="5" name="Marcador de contenido 4">
            <a:extLst>
              <a:ext uri="{FF2B5EF4-FFF2-40B4-BE49-F238E27FC236}">
                <a16:creationId xmlns:a16="http://schemas.microsoft.com/office/drawing/2014/main" id="{F35E516F-DAC1-452A-A457-EC99F8433725}"/>
              </a:ext>
            </a:extLst>
          </p:cNvPr>
          <p:cNvSpPr>
            <a:spLocks noGrp="1"/>
          </p:cNvSpPr>
          <p:nvPr>
            <p:ph idx="1"/>
          </p:nvPr>
        </p:nvSpPr>
        <p:spPr/>
        <p:txBody>
          <a:bodyPr>
            <a:normAutofit/>
          </a:bodyPr>
          <a:lstStyle/>
          <a:p>
            <a:r>
              <a:rPr lang="es-ES" sz="2800" dirty="0"/>
              <a:t>Identificar áreas de similar topografía</a:t>
            </a:r>
          </a:p>
          <a:p>
            <a:r>
              <a:rPr lang="es-ES" sz="2800" dirty="0"/>
              <a:t>Buscar tipologías de clientes</a:t>
            </a:r>
          </a:p>
          <a:p>
            <a:endParaRPr lang="es-BO" sz="2800" dirty="0"/>
          </a:p>
        </p:txBody>
      </p:sp>
      <p:sp>
        <p:nvSpPr>
          <p:cNvPr id="3" name="2 Marcador de número de diapositiva"/>
          <p:cNvSpPr>
            <a:spLocks noGrp="1"/>
          </p:cNvSpPr>
          <p:nvPr>
            <p:ph type="sldNum" sz="quarter" idx="12"/>
          </p:nvPr>
        </p:nvSpPr>
        <p:spPr/>
        <p:txBody>
          <a:bodyPr/>
          <a:lstStyle/>
          <a:p>
            <a:fld id="{BC27CD9C-C814-4D7E-9230-8D1C34D1498B}" type="slidenum">
              <a:rPr lang="es-ES" smtClean="0"/>
              <a:t>16</a:t>
            </a:fld>
            <a:endParaRPr lang="es-ES"/>
          </a:p>
        </p:txBody>
      </p:sp>
      <p:sp>
        <p:nvSpPr>
          <p:cNvPr id="13" name="1 Marcador de contenido"/>
          <p:cNvSpPr txBox="1">
            <a:spLocks/>
          </p:cNvSpPr>
          <p:nvPr/>
        </p:nvSpPr>
        <p:spPr>
          <a:xfrm>
            <a:off x="609600" y="1892830"/>
            <a:ext cx="10972800" cy="6034617"/>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2000" kern="1200">
                <a:solidFill>
                  <a:schemeClr val="tx1"/>
                </a:solidFill>
                <a:latin typeface="+mj-lt"/>
                <a:ea typeface="+mn-ea"/>
                <a:cs typeface="Arial" panose="020B0604020202020204" pitchFamily="34" charset="0"/>
              </a:defRPr>
            </a:lvl1pPr>
            <a:lvl2pPr marL="742950" indent="-285750" algn="l" defTabSz="914400" rtl="0" eaLnBrk="1" latinLnBrk="0" hangingPunct="1">
              <a:spcBef>
                <a:spcPct val="20000"/>
              </a:spcBef>
              <a:buFont typeface="Arial" panose="020B0604020202020204" pitchFamily="34" charset="0"/>
              <a:buChar char="–"/>
              <a:defRPr sz="1600" kern="1200">
                <a:solidFill>
                  <a:schemeClr val="tx1"/>
                </a:solidFill>
                <a:latin typeface="+mj-lt"/>
                <a:ea typeface="+mn-ea"/>
                <a:cs typeface="Arial" panose="020B0604020202020204" pitchFamily="34" charset="0"/>
              </a:defRPr>
            </a:lvl2pPr>
            <a:lvl3pPr marL="1143000" indent="-228600" algn="l" defTabSz="914400" rtl="0" eaLnBrk="1" latinLnBrk="0" hangingPunct="1">
              <a:spcBef>
                <a:spcPct val="20000"/>
              </a:spcBef>
              <a:buFont typeface="Arial" panose="020B0604020202020204" pitchFamily="34" charset="0"/>
              <a:buChar char="•"/>
              <a:defRPr sz="1600" kern="1200">
                <a:solidFill>
                  <a:schemeClr val="tx1"/>
                </a:solidFill>
                <a:latin typeface="+mj-lt"/>
                <a:ea typeface="+mn-ea"/>
                <a:cs typeface="Arial" panose="020B0604020202020204" pitchFamily="34" charset="0"/>
              </a:defRPr>
            </a:lvl3pPr>
            <a:lvl4pPr marL="1600200" indent="-228600" algn="l" defTabSz="914400" rtl="0" eaLnBrk="1" latinLnBrk="0" hangingPunct="1">
              <a:spcBef>
                <a:spcPct val="20000"/>
              </a:spcBef>
              <a:buFont typeface="Arial" panose="020B0604020202020204" pitchFamily="34" charset="0"/>
              <a:buChar char="–"/>
              <a:defRPr sz="1600" kern="1200">
                <a:solidFill>
                  <a:schemeClr val="tx1"/>
                </a:solidFill>
                <a:latin typeface="+mj-lt"/>
                <a:ea typeface="+mn-ea"/>
                <a:cs typeface="Arial" panose="020B0604020202020204" pitchFamily="34" charset="0"/>
              </a:defRPr>
            </a:lvl4pPr>
            <a:lvl5pPr marL="2057400" indent="-228600" algn="l" defTabSz="914400" rtl="0" eaLnBrk="1" latinLnBrk="0" hangingPunct="1">
              <a:spcBef>
                <a:spcPct val="20000"/>
              </a:spcBef>
              <a:buFont typeface="Arial" panose="020B0604020202020204" pitchFamily="34" charset="0"/>
              <a:buChar char="»"/>
              <a:defRPr sz="1600" kern="1200">
                <a:solidFill>
                  <a:schemeClr val="tx1"/>
                </a:solidFill>
                <a:latin typeface="+mj-lt"/>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endParaRPr lang="es-ES" sz="3200" dirty="0"/>
          </a:p>
          <a:p>
            <a:endParaRPr lang="es-ES" sz="2667" dirty="0"/>
          </a:p>
        </p:txBody>
      </p:sp>
      <p:sp>
        <p:nvSpPr>
          <p:cNvPr id="14" name="2 Título"/>
          <p:cNvSpPr txBox="1">
            <a:spLocks/>
          </p:cNvSpPr>
          <p:nvPr/>
        </p:nvSpPr>
        <p:spPr>
          <a:xfrm>
            <a:off x="609600" y="366184"/>
            <a:ext cx="10972800" cy="1142603"/>
          </a:xfrm>
          <a:prstGeom prst="rect">
            <a:avLst/>
          </a:prstGeom>
        </p:spPr>
        <p:txBody>
          <a:bodyPr>
            <a:normAutofit fontScale="97500"/>
          </a:bodyPr>
          <a:lstStyle>
            <a:lvl1pPr algn="l" defTabSz="914400" rtl="0" eaLnBrk="1" latinLnBrk="0" hangingPunct="1">
              <a:spcBef>
                <a:spcPct val="0"/>
              </a:spcBef>
              <a:buNone/>
              <a:defRPr lang="es-ES" sz="2200" b="1" kern="1200" dirty="0" smtClean="0">
                <a:solidFill>
                  <a:srgbClr val="00649D"/>
                </a:solidFill>
                <a:latin typeface="+mj-lt"/>
                <a:ea typeface="+mj-ea"/>
                <a:cs typeface="Arial" panose="020B0604020202020204" pitchFamily="34" charset="0"/>
              </a:defRPr>
            </a:lvl1pPr>
          </a:lstStyle>
          <a:p>
            <a:endParaRPr lang="es-ES" sz="4000" dirty="0"/>
          </a:p>
        </p:txBody>
      </p:sp>
    </p:spTree>
    <p:extLst>
      <p:ext uri="{BB962C8B-B14F-4D97-AF65-F5344CB8AC3E}">
        <p14:creationId xmlns:p14="http://schemas.microsoft.com/office/powerpoint/2010/main" val="9346733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6">
            <a:extLst>
              <a:ext uri="{FF2B5EF4-FFF2-40B4-BE49-F238E27FC236}">
                <a16:creationId xmlns:a16="http://schemas.microsoft.com/office/drawing/2014/main" id="{25CB1B01-82F9-46A0-8DD5-B66C7EB4D570}"/>
              </a:ext>
            </a:extLst>
          </p:cNvPr>
          <p:cNvSpPr>
            <a:spLocks noGrp="1"/>
          </p:cNvSpPr>
          <p:nvPr>
            <p:ph type="title"/>
          </p:nvPr>
        </p:nvSpPr>
        <p:spPr/>
        <p:txBody>
          <a:bodyPr/>
          <a:lstStyle/>
          <a:p>
            <a:r>
              <a:rPr lang="es-ES" dirty="0"/>
              <a:t>Asociación</a:t>
            </a:r>
            <a:endParaRPr lang="es-BO" dirty="0"/>
          </a:p>
        </p:txBody>
      </p:sp>
      <p:sp>
        <p:nvSpPr>
          <p:cNvPr id="8" name="Marcador de contenido 7">
            <a:extLst>
              <a:ext uri="{FF2B5EF4-FFF2-40B4-BE49-F238E27FC236}">
                <a16:creationId xmlns:a16="http://schemas.microsoft.com/office/drawing/2014/main" id="{4D30944C-1F87-49C6-81D1-F85FE93E5052}"/>
              </a:ext>
            </a:extLst>
          </p:cNvPr>
          <p:cNvSpPr>
            <a:spLocks noGrp="1"/>
          </p:cNvSpPr>
          <p:nvPr>
            <p:ph idx="1"/>
          </p:nvPr>
        </p:nvSpPr>
        <p:spPr/>
        <p:txBody>
          <a:bodyPr>
            <a:normAutofit/>
          </a:bodyPr>
          <a:lstStyle/>
          <a:p>
            <a:r>
              <a:rPr lang="es-ES" sz="2800" dirty="0">
                <a:solidFill>
                  <a:srgbClr val="00B050"/>
                </a:solidFill>
              </a:rPr>
              <a:t>Objetivo</a:t>
            </a:r>
            <a:r>
              <a:rPr lang="es-ES" sz="2800" dirty="0"/>
              <a:t>: Identificación de eventos que ocurren juntos o en secuencia</a:t>
            </a:r>
          </a:p>
          <a:p>
            <a:endParaRPr lang="es-BO" sz="2800" dirty="0"/>
          </a:p>
        </p:txBody>
      </p:sp>
      <p:sp>
        <p:nvSpPr>
          <p:cNvPr id="3" name="2 Marcador de número de diapositiva"/>
          <p:cNvSpPr>
            <a:spLocks noGrp="1"/>
          </p:cNvSpPr>
          <p:nvPr>
            <p:ph type="sldNum" sz="quarter" idx="12"/>
          </p:nvPr>
        </p:nvSpPr>
        <p:spPr/>
        <p:txBody>
          <a:bodyPr/>
          <a:lstStyle/>
          <a:p>
            <a:fld id="{BC27CD9C-C814-4D7E-9230-8D1C34D1498B}" type="slidenum">
              <a:rPr lang="es-ES" smtClean="0"/>
              <a:t>17</a:t>
            </a:fld>
            <a:endParaRPr lang="es-ES"/>
          </a:p>
        </p:txBody>
      </p:sp>
      <p:sp>
        <p:nvSpPr>
          <p:cNvPr id="4" name="2 Título"/>
          <p:cNvSpPr txBox="1">
            <a:spLocks/>
          </p:cNvSpPr>
          <p:nvPr/>
        </p:nvSpPr>
        <p:spPr>
          <a:xfrm>
            <a:off x="609600" y="366184"/>
            <a:ext cx="10972800" cy="950581"/>
          </a:xfrm>
          <a:prstGeom prst="rect">
            <a:avLst/>
          </a:prstGeom>
        </p:spPr>
        <p:txBody>
          <a:bodyPr/>
          <a:lstStyle>
            <a:lvl1pPr algn="l" defTabSz="914400" rtl="0" eaLnBrk="1" latinLnBrk="0" hangingPunct="1">
              <a:spcBef>
                <a:spcPct val="0"/>
              </a:spcBef>
              <a:buNone/>
              <a:defRPr lang="es-ES" sz="2200" b="1" kern="1200" dirty="0" smtClean="0">
                <a:solidFill>
                  <a:srgbClr val="00649D"/>
                </a:solidFill>
                <a:latin typeface="+mj-lt"/>
                <a:ea typeface="+mj-ea"/>
                <a:cs typeface="Arial" panose="020B0604020202020204" pitchFamily="34" charset="0"/>
              </a:defRPr>
            </a:lvl1pPr>
          </a:lstStyle>
          <a:p>
            <a:endParaRPr lang="es-ES" sz="4000" dirty="0"/>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71531" y="3621021"/>
            <a:ext cx="8140700" cy="195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112042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2C8846D8-AFFE-468B-A568-BCBF8661C273}"/>
              </a:ext>
            </a:extLst>
          </p:cNvPr>
          <p:cNvSpPr>
            <a:spLocks noGrp="1"/>
          </p:cNvSpPr>
          <p:nvPr>
            <p:ph type="title"/>
          </p:nvPr>
        </p:nvSpPr>
        <p:spPr/>
        <p:txBody>
          <a:bodyPr/>
          <a:lstStyle/>
          <a:p>
            <a:r>
              <a:rPr lang="es-ES" dirty="0"/>
              <a:t>Ejemplos de asociación</a:t>
            </a:r>
            <a:br>
              <a:rPr lang="es-ES" dirty="0"/>
            </a:br>
            <a:endParaRPr lang="es-BO" dirty="0"/>
          </a:p>
        </p:txBody>
      </p:sp>
      <p:sp>
        <p:nvSpPr>
          <p:cNvPr id="7" name="Marcador de contenido 6">
            <a:extLst>
              <a:ext uri="{FF2B5EF4-FFF2-40B4-BE49-F238E27FC236}">
                <a16:creationId xmlns:a16="http://schemas.microsoft.com/office/drawing/2014/main" id="{81E9959B-5603-43EE-BE49-F9E14D2D30F1}"/>
              </a:ext>
            </a:extLst>
          </p:cNvPr>
          <p:cNvSpPr>
            <a:spLocks noGrp="1"/>
          </p:cNvSpPr>
          <p:nvPr>
            <p:ph idx="1"/>
          </p:nvPr>
        </p:nvSpPr>
        <p:spPr/>
        <p:txBody>
          <a:bodyPr>
            <a:normAutofit/>
          </a:bodyPr>
          <a:lstStyle/>
          <a:p>
            <a:r>
              <a:rPr lang="es-ES" sz="2800" dirty="0"/>
              <a:t>Recomendaciones de compra basado en historial de compras y navegación</a:t>
            </a:r>
          </a:p>
          <a:p>
            <a:r>
              <a:rPr lang="es-ES" sz="2800" dirty="0"/>
              <a:t>Venta de artículos que se suelen vender juntos.</a:t>
            </a:r>
          </a:p>
          <a:p>
            <a:endParaRPr lang="es-BO" sz="2800" dirty="0"/>
          </a:p>
        </p:txBody>
      </p:sp>
      <p:sp>
        <p:nvSpPr>
          <p:cNvPr id="3" name="2 Marcador de número de diapositiva"/>
          <p:cNvSpPr>
            <a:spLocks noGrp="1"/>
          </p:cNvSpPr>
          <p:nvPr>
            <p:ph type="sldNum" sz="quarter" idx="12"/>
          </p:nvPr>
        </p:nvSpPr>
        <p:spPr/>
        <p:txBody>
          <a:bodyPr/>
          <a:lstStyle/>
          <a:p>
            <a:fld id="{BC27CD9C-C814-4D7E-9230-8D1C34D1498B}" type="slidenum">
              <a:rPr lang="es-ES" smtClean="0"/>
              <a:t>18</a:t>
            </a:fld>
            <a:endParaRPr lang="es-ES"/>
          </a:p>
        </p:txBody>
      </p:sp>
      <p:sp>
        <p:nvSpPr>
          <p:cNvPr id="4" name="2 Título"/>
          <p:cNvSpPr txBox="1">
            <a:spLocks/>
          </p:cNvSpPr>
          <p:nvPr/>
        </p:nvSpPr>
        <p:spPr>
          <a:xfrm>
            <a:off x="609600" y="366184"/>
            <a:ext cx="10972800" cy="1142603"/>
          </a:xfrm>
          <a:prstGeom prst="rect">
            <a:avLst/>
          </a:prstGeom>
        </p:spPr>
        <p:txBody>
          <a:bodyPr>
            <a:normAutofit fontScale="97500"/>
          </a:bodyPr>
          <a:lstStyle>
            <a:lvl1pPr algn="l" defTabSz="914400" rtl="0" eaLnBrk="1" latinLnBrk="0" hangingPunct="1">
              <a:spcBef>
                <a:spcPct val="0"/>
              </a:spcBef>
              <a:buNone/>
              <a:defRPr lang="es-ES" sz="2200" b="1" kern="1200" dirty="0" smtClean="0">
                <a:solidFill>
                  <a:srgbClr val="00649D"/>
                </a:solidFill>
                <a:latin typeface="+mj-lt"/>
                <a:ea typeface="+mj-ea"/>
                <a:cs typeface="Arial" panose="020B0604020202020204" pitchFamily="34" charset="0"/>
              </a:defRPr>
            </a:lvl1pPr>
          </a:lstStyle>
          <a:p>
            <a:endParaRPr lang="es-ES" sz="4000" dirty="0"/>
          </a:p>
        </p:txBody>
      </p:sp>
      <p:sp>
        <p:nvSpPr>
          <p:cNvPr id="6" name="1 Marcador de contenido"/>
          <p:cNvSpPr txBox="1">
            <a:spLocks/>
          </p:cNvSpPr>
          <p:nvPr/>
        </p:nvSpPr>
        <p:spPr>
          <a:xfrm>
            <a:off x="609600" y="1412777"/>
            <a:ext cx="10972800" cy="6034617"/>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2000" kern="1200">
                <a:solidFill>
                  <a:schemeClr val="tx1"/>
                </a:solidFill>
                <a:latin typeface="+mj-lt"/>
                <a:ea typeface="+mn-ea"/>
                <a:cs typeface="Arial" panose="020B0604020202020204" pitchFamily="34" charset="0"/>
              </a:defRPr>
            </a:lvl1pPr>
            <a:lvl2pPr marL="742950" indent="-285750" algn="l" defTabSz="914400" rtl="0" eaLnBrk="1" latinLnBrk="0" hangingPunct="1">
              <a:spcBef>
                <a:spcPct val="20000"/>
              </a:spcBef>
              <a:buFont typeface="Arial" panose="020B0604020202020204" pitchFamily="34" charset="0"/>
              <a:buChar char="–"/>
              <a:defRPr sz="1600" kern="1200">
                <a:solidFill>
                  <a:schemeClr val="tx1"/>
                </a:solidFill>
                <a:latin typeface="+mj-lt"/>
                <a:ea typeface="+mn-ea"/>
                <a:cs typeface="Arial" panose="020B0604020202020204" pitchFamily="34" charset="0"/>
              </a:defRPr>
            </a:lvl2pPr>
            <a:lvl3pPr marL="1143000" indent="-228600" algn="l" defTabSz="914400" rtl="0" eaLnBrk="1" latinLnBrk="0" hangingPunct="1">
              <a:spcBef>
                <a:spcPct val="20000"/>
              </a:spcBef>
              <a:buFont typeface="Arial" panose="020B0604020202020204" pitchFamily="34" charset="0"/>
              <a:buChar char="•"/>
              <a:defRPr sz="1600" kern="1200">
                <a:solidFill>
                  <a:schemeClr val="tx1"/>
                </a:solidFill>
                <a:latin typeface="+mj-lt"/>
                <a:ea typeface="+mn-ea"/>
                <a:cs typeface="Arial" panose="020B0604020202020204" pitchFamily="34" charset="0"/>
              </a:defRPr>
            </a:lvl3pPr>
            <a:lvl4pPr marL="1600200" indent="-228600" algn="l" defTabSz="914400" rtl="0" eaLnBrk="1" latinLnBrk="0" hangingPunct="1">
              <a:spcBef>
                <a:spcPct val="20000"/>
              </a:spcBef>
              <a:buFont typeface="Arial" panose="020B0604020202020204" pitchFamily="34" charset="0"/>
              <a:buChar char="–"/>
              <a:defRPr sz="1600" kern="1200">
                <a:solidFill>
                  <a:schemeClr val="tx1"/>
                </a:solidFill>
                <a:latin typeface="+mj-lt"/>
                <a:ea typeface="+mn-ea"/>
                <a:cs typeface="Arial" panose="020B0604020202020204" pitchFamily="34" charset="0"/>
              </a:defRPr>
            </a:lvl4pPr>
            <a:lvl5pPr marL="2057400" indent="-228600" algn="l" defTabSz="914400" rtl="0" eaLnBrk="1" latinLnBrk="0" hangingPunct="1">
              <a:spcBef>
                <a:spcPct val="20000"/>
              </a:spcBef>
              <a:buFont typeface="Arial" panose="020B0604020202020204" pitchFamily="34" charset="0"/>
              <a:buChar char="»"/>
              <a:defRPr sz="1600" kern="1200">
                <a:solidFill>
                  <a:schemeClr val="tx1"/>
                </a:solidFill>
                <a:latin typeface="+mj-lt"/>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endParaRPr lang="es-ES" sz="3200" dirty="0"/>
          </a:p>
          <a:p>
            <a:endParaRPr lang="es-ES" sz="3200" dirty="0"/>
          </a:p>
          <a:p>
            <a:endParaRPr lang="es-ES" sz="2667" dirty="0"/>
          </a:p>
        </p:txBody>
      </p:sp>
    </p:spTree>
    <p:extLst>
      <p:ext uri="{BB962C8B-B14F-4D97-AF65-F5344CB8AC3E}">
        <p14:creationId xmlns:p14="http://schemas.microsoft.com/office/powerpoint/2010/main" val="27549018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8 Rectángulo"/>
          <p:cNvSpPr/>
          <p:nvPr/>
        </p:nvSpPr>
        <p:spPr>
          <a:xfrm>
            <a:off x="5855973" y="1988840"/>
            <a:ext cx="3456384" cy="3744416"/>
          </a:xfrm>
          <a:prstGeom prst="rect">
            <a:avLst/>
          </a:prstGeom>
          <a:solidFill>
            <a:schemeClr val="accent3">
              <a:lumMod val="60000"/>
              <a:lumOff val="4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s-ES" sz="2400">
              <a:solidFill>
                <a:schemeClr val="accent4">
                  <a:lumMod val="60000"/>
                  <a:lumOff val="40000"/>
                </a:schemeClr>
              </a:solidFill>
            </a:endParaRPr>
          </a:p>
        </p:txBody>
      </p:sp>
      <p:sp>
        <p:nvSpPr>
          <p:cNvPr id="8" name="7 Rectángulo"/>
          <p:cNvSpPr/>
          <p:nvPr/>
        </p:nvSpPr>
        <p:spPr>
          <a:xfrm>
            <a:off x="2255573" y="1988840"/>
            <a:ext cx="3456384" cy="3744416"/>
          </a:xfrm>
          <a:prstGeom prst="rect">
            <a:avLst/>
          </a:prstGeom>
          <a:solidFill>
            <a:schemeClr val="accent3">
              <a:lumMod val="60000"/>
              <a:lumOff val="4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s-ES" sz="2400" dirty="0"/>
          </a:p>
        </p:txBody>
      </p:sp>
      <p:sp>
        <p:nvSpPr>
          <p:cNvPr id="13" name="Título 12">
            <a:extLst>
              <a:ext uri="{FF2B5EF4-FFF2-40B4-BE49-F238E27FC236}">
                <a16:creationId xmlns:a16="http://schemas.microsoft.com/office/drawing/2014/main" id="{24A8AC76-528F-41EC-AA06-7EC04713325F}"/>
              </a:ext>
            </a:extLst>
          </p:cNvPr>
          <p:cNvSpPr>
            <a:spLocks noGrp="1"/>
          </p:cNvSpPr>
          <p:nvPr>
            <p:ph type="title"/>
          </p:nvPr>
        </p:nvSpPr>
        <p:spPr/>
        <p:txBody>
          <a:bodyPr>
            <a:normAutofit/>
          </a:bodyPr>
          <a:lstStyle/>
          <a:p>
            <a:r>
              <a:rPr lang="es-ES" dirty="0"/>
              <a:t>Aprendizaje supervisado y no supervisado</a:t>
            </a:r>
            <a:endParaRPr lang="es-BO" dirty="0"/>
          </a:p>
        </p:txBody>
      </p:sp>
      <p:sp>
        <p:nvSpPr>
          <p:cNvPr id="14" name="Marcador de contenido 13">
            <a:extLst>
              <a:ext uri="{FF2B5EF4-FFF2-40B4-BE49-F238E27FC236}">
                <a16:creationId xmlns:a16="http://schemas.microsoft.com/office/drawing/2014/main" id="{9219A4A3-91F4-4214-8A4F-E20F2B0BEE08}"/>
              </a:ext>
            </a:extLst>
          </p:cNvPr>
          <p:cNvSpPr>
            <a:spLocks noGrp="1"/>
          </p:cNvSpPr>
          <p:nvPr>
            <p:ph idx="1"/>
          </p:nvPr>
        </p:nvSpPr>
        <p:spPr/>
        <p:txBody>
          <a:bodyPr/>
          <a:lstStyle/>
          <a:p>
            <a:endParaRPr lang="es-BO" dirty="0"/>
          </a:p>
        </p:txBody>
      </p:sp>
      <p:sp>
        <p:nvSpPr>
          <p:cNvPr id="3" name="2 Marcador de número de diapositiva"/>
          <p:cNvSpPr>
            <a:spLocks noGrp="1"/>
          </p:cNvSpPr>
          <p:nvPr>
            <p:ph type="sldNum" sz="quarter" idx="12"/>
          </p:nvPr>
        </p:nvSpPr>
        <p:spPr/>
        <p:txBody>
          <a:bodyPr/>
          <a:lstStyle/>
          <a:p>
            <a:fld id="{BC27CD9C-C814-4D7E-9230-8D1C34D1498B}" type="slidenum">
              <a:rPr lang="es-ES" smtClean="0"/>
              <a:t>19</a:t>
            </a:fld>
            <a:endParaRPr lang="es-ES"/>
          </a:p>
        </p:txBody>
      </p:sp>
      <p:sp>
        <p:nvSpPr>
          <p:cNvPr id="4" name="3 Rectángulo redondeado"/>
          <p:cNvSpPr/>
          <p:nvPr/>
        </p:nvSpPr>
        <p:spPr>
          <a:xfrm>
            <a:off x="2603180" y="4505191"/>
            <a:ext cx="2784309" cy="96010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400" dirty="0"/>
              <a:t>Clasificación</a:t>
            </a:r>
          </a:p>
        </p:txBody>
      </p:sp>
      <p:sp>
        <p:nvSpPr>
          <p:cNvPr id="5" name="4 Rectángulo redondeado"/>
          <p:cNvSpPr/>
          <p:nvPr/>
        </p:nvSpPr>
        <p:spPr>
          <a:xfrm>
            <a:off x="2591610" y="3236978"/>
            <a:ext cx="2784309" cy="96010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400" dirty="0"/>
              <a:t>Regresión</a:t>
            </a:r>
          </a:p>
        </p:txBody>
      </p:sp>
      <p:sp>
        <p:nvSpPr>
          <p:cNvPr id="6" name="5 Rectángulo redondeado"/>
          <p:cNvSpPr/>
          <p:nvPr/>
        </p:nvSpPr>
        <p:spPr>
          <a:xfrm>
            <a:off x="6192011" y="3236979"/>
            <a:ext cx="2784309" cy="96010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400" dirty="0"/>
              <a:t>Segmentación</a:t>
            </a:r>
          </a:p>
        </p:txBody>
      </p:sp>
      <p:sp>
        <p:nvSpPr>
          <p:cNvPr id="7" name="6 Rectángulo redondeado"/>
          <p:cNvSpPr/>
          <p:nvPr/>
        </p:nvSpPr>
        <p:spPr>
          <a:xfrm>
            <a:off x="6192011" y="4485117"/>
            <a:ext cx="2784309" cy="96010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400" dirty="0"/>
              <a:t>Asociación</a:t>
            </a:r>
          </a:p>
        </p:txBody>
      </p:sp>
      <p:sp>
        <p:nvSpPr>
          <p:cNvPr id="10" name="9 CuadroTexto"/>
          <p:cNvSpPr txBox="1"/>
          <p:nvPr/>
        </p:nvSpPr>
        <p:spPr>
          <a:xfrm>
            <a:off x="2639616" y="2276872"/>
            <a:ext cx="2784309" cy="748988"/>
          </a:xfrm>
          <a:prstGeom prst="rect">
            <a:avLst/>
          </a:prstGeom>
          <a:noFill/>
        </p:spPr>
        <p:txBody>
          <a:bodyPr wrap="square" rtlCol="0">
            <a:spAutoFit/>
          </a:bodyPr>
          <a:lstStyle/>
          <a:p>
            <a:r>
              <a:rPr lang="es-ES" sz="2400" b="1" dirty="0"/>
              <a:t>Supervisado</a:t>
            </a:r>
          </a:p>
          <a:p>
            <a:r>
              <a:rPr lang="es-ES" sz="1867" dirty="0">
                <a:solidFill>
                  <a:srgbClr val="0070C0"/>
                </a:solidFill>
              </a:rPr>
              <a:t>Target</a:t>
            </a:r>
          </a:p>
        </p:txBody>
      </p:sp>
      <p:sp>
        <p:nvSpPr>
          <p:cNvPr id="11" name="10 CuadroTexto"/>
          <p:cNvSpPr txBox="1"/>
          <p:nvPr/>
        </p:nvSpPr>
        <p:spPr>
          <a:xfrm>
            <a:off x="6192011" y="2264483"/>
            <a:ext cx="2784309" cy="748988"/>
          </a:xfrm>
          <a:prstGeom prst="rect">
            <a:avLst/>
          </a:prstGeom>
          <a:noFill/>
        </p:spPr>
        <p:txBody>
          <a:bodyPr wrap="square" rtlCol="0">
            <a:spAutoFit/>
          </a:bodyPr>
          <a:lstStyle/>
          <a:p>
            <a:r>
              <a:rPr lang="es-ES" sz="2400" b="1" dirty="0"/>
              <a:t>No Supervisado</a:t>
            </a:r>
          </a:p>
          <a:p>
            <a:r>
              <a:rPr lang="es-ES" sz="1867" dirty="0">
                <a:solidFill>
                  <a:srgbClr val="0070C0"/>
                </a:solidFill>
              </a:rPr>
              <a:t>Sin Target</a:t>
            </a:r>
          </a:p>
        </p:txBody>
      </p:sp>
      <p:sp>
        <p:nvSpPr>
          <p:cNvPr id="12" name="2 Título"/>
          <p:cNvSpPr txBox="1">
            <a:spLocks/>
          </p:cNvSpPr>
          <p:nvPr/>
        </p:nvSpPr>
        <p:spPr>
          <a:xfrm>
            <a:off x="609600" y="366184"/>
            <a:ext cx="10972800" cy="950581"/>
          </a:xfrm>
          <a:prstGeom prst="rect">
            <a:avLst/>
          </a:prstGeom>
        </p:spPr>
        <p:txBody>
          <a:bodyPr/>
          <a:lstStyle>
            <a:lvl1pPr algn="l" defTabSz="914400" rtl="0" eaLnBrk="1" latinLnBrk="0" hangingPunct="1">
              <a:spcBef>
                <a:spcPct val="0"/>
              </a:spcBef>
              <a:buNone/>
              <a:defRPr lang="es-ES" sz="2200" b="1" kern="1200" dirty="0" smtClean="0">
                <a:solidFill>
                  <a:srgbClr val="00649D"/>
                </a:solidFill>
                <a:latin typeface="+mj-lt"/>
                <a:ea typeface="+mj-ea"/>
                <a:cs typeface="Arial" panose="020B0604020202020204" pitchFamily="34" charset="0"/>
              </a:defRPr>
            </a:lvl1pPr>
          </a:lstStyle>
          <a:p>
            <a:endParaRPr lang="es-ES" sz="4000" dirty="0"/>
          </a:p>
        </p:txBody>
      </p:sp>
    </p:spTree>
    <p:extLst>
      <p:ext uri="{BB962C8B-B14F-4D97-AF65-F5344CB8AC3E}">
        <p14:creationId xmlns:p14="http://schemas.microsoft.com/office/powerpoint/2010/main" val="18908370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6">
            <a:extLst>
              <a:ext uri="{FF2B5EF4-FFF2-40B4-BE49-F238E27FC236}">
                <a16:creationId xmlns:a16="http://schemas.microsoft.com/office/drawing/2014/main" id="{3D05C0FB-274F-4E28-88ED-CE3E7CBE3933}"/>
              </a:ext>
            </a:extLst>
          </p:cNvPr>
          <p:cNvSpPr>
            <a:spLocks noGrp="1"/>
          </p:cNvSpPr>
          <p:nvPr>
            <p:ph type="title"/>
          </p:nvPr>
        </p:nvSpPr>
        <p:spPr/>
        <p:txBody>
          <a:bodyPr/>
          <a:lstStyle/>
          <a:p>
            <a:r>
              <a:rPr lang="es-BO" dirty="0"/>
              <a:t>¿Qué es Machine Learning?</a:t>
            </a:r>
          </a:p>
        </p:txBody>
      </p:sp>
      <p:sp>
        <p:nvSpPr>
          <p:cNvPr id="3" name="2 Marcador de número de diapositiva"/>
          <p:cNvSpPr>
            <a:spLocks noGrp="1"/>
          </p:cNvSpPr>
          <p:nvPr>
            <p:ph type="sldNum" sz="quarter" idx="12"/>
          </p:nvPr>
        </p:nvSpPr>
        <p:spPr/>
        <p:txBody>
          <a:bodyPr/>
          <a:lstStyle/>
          <a:p>
            <a:fld id="{BC27CD9C-C814-4D7E-9230-8D1C34D1498B}" type="slidenum">
              <a:rPr lang="es-ES" smtClean="0"/>
              <a:t>2</a:t>
            </a:fld>
            <a:endParaRPr lang="es-ES"/>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587423" y="1270000"/>
            <a:ext cx="5373157" cy="53731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1 Título"/>
          <p:cNvSpPr txBox="1">
            <a:spLocks/>
          </p:cNvSpPr>
          <p:nvPr/>
        </p:nvSpPr>
        <p:spPr>
          <a:xfrm>
            <a:off x="609600" y="366184"/>
            <a:ext cx="10972800" cy="1524000"/>
          </a:xfrm>
          <a:prstGeom prst="rect">
            <a:avLst/>
          </a:prstGeom>
        </p:spPr>
        <p:txBody>
          <a:bodyPr/>
          <a:lstStyle>
            <a:lvl1pPr algn="l" defTabSz="914400" rtl="0" eaLnBrk="1" latinLnBrk="0" hangingPunct="1">
              <a:spcBef>
                <a:spcPct val="0"/>
              </a:spcBef>
              <a:buNone/>
              <a:defRPr lang="es-ES" sz="2200" b="1" kern="1200" dirty="0" smtClean="0">
                <a:solidFill>
                  <a:srgbClr val="00649D"/>
                </a:solidFill>
                <a:latin typeface="+mj-lt"/>
                <a:ea typeface="+mj-ea"/>
                <a:cs typeface="Arial" panose="020B0604020202020204" pitchFamily="34" charset="0"/>
              </a:defRPr>
            </a:lvl1pPr>
          </a:lstStyle>
          <a:p>
            <a:endParaRPr lang="es-ES" sz="4000" dirty="0"/>
          </a:p>
        </p:txBody>
      </p:sp>
      <p:sp>
        <p:nvSpPr>
          <p:cNvPr id="8" name="Marcador de contenido 7">
            <a:extLst>
              <a:ext uri="{FF2B5EF4-FFF2-40B4-BE49-F238E27FC236}">
                <a16:creationId xmlns:a16="http://schemas.microsoft.com/office/drawing/2014/main" id="{DFB49E06-5FC4-4773-8787-AB9FFD8A4B83}"/>
              </a:ext>
            </a:extLst>
          </p:cNvPr>
          <p:cNvSpPr>
            <a:spLocks noGrp="1"/>
          </p:cNvSpPr>
          <p:nvPr>
            <p:ph idx="1"/>
          </p:nvPr>
        </p:nvSpPr>
        <p:spPr>
          <a:xfrm>
            <a:off x="677334" y="2160589"/>
            <a:ext cx="6642802" cy="3880773"/>
          </a:xfrm>
        </p:spPr>
        <p:txBody>
          <a:bodyPr/>
          <a:lstStyle/>
          <a:p>
            <a:r>
              <a:rPr lang="es-ES" b="1" dirty="0"/>
              <a:t>La inteligencia artificial ha dado pasos de gigante</a:t>
            </a:r>
            <a:r>
              <a:rPr lang="es-ES" dirty="0"/>
              <a:t> a la hora de ser capaz de </a:t>
            </a:r>
            <a:r>
              <a:rPr lang="es-ES" u="sng" dirty="0">
                <a:hlinkClick r:id="rId3"/>
              </a:rPr>
              <a:t>identificar objetos en una imagen</a:t>
            </a:r>
            <a:r>
              <a:rPr lang="es-ES" dirty="0"/>
              <a:t>. ¿Necesitamos, por ejemplo, procesar miles de fotos de mascotas para que identifique en cuál de ellas aparecen gatos? Ya es posible. La IA también es capaz, por ejemplo, de </a:t>
            </a:r>
            <a:r>
              <a:rPr lang="es-ES" u="sng" dirty="0">
                <a:hlinkClick r:id="rId4"/>
              </a:rPr>
              <a:t>desentrañar las reglas de un juego</a:t>
            </a:r>
            <a:r>
              <a:rPr lang="es-ES" dirty="0"/>
              <a:t> a fuerza de jugar miles de veces contra ella misma.</a:t>
            </a:r>
          </a:p>
          <a:p>
            <a:r>
              <a:rPr lang="es-ES" b="1" dirty="0"/>
              <a:t>Pero el problema surge cuando a una IA le pedimos que cree algo nuevo</a:t>
            </a:r>
            <a:r>
              <a:rPr lang="es-ES" dirty="0"/>
              <a:t>, algo que no existía antes. Porque la IA podrá simular nuestra inteligencia, pero no nuestra imaginación.</a:t>
            </a:r>
          </a:p>
          <a:p>
            <a:endParaRPr lang="es-BO" dirty="0"/>
          </a:p>
        </p:txBody>
      </p:sp>
    </p:spTree>
    <p:extLst>
      <p:ext uri="{BB962C8B-B14F-4D97-AF65-F5344CB8AC3E}">
        <p14:creationId xmlns:p14="http://schemas.microsoft.com/office/powerpoint/2010/main" val="19433924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24E3E4C4-5298-4533-B411-860B83BEEA6C}"/>
              </a:ext>
            </a:extLst>
          </p:cNvPr>
          <p:cNvSpPr>
            <a:spLocks noGrp="1"/>
          </p:cNvSpPr>
          <p:nvPr>
            <p:ph type="title"/>
          </p:nvPr>
        </p:nvSpPr>
        <p:spPr/>
        <p:txBody>
          <a:bodyPr>
            <a:normAutofit fontScale="90000"/>
          </a:bodyPr>
          <a:lstStyle/>
          <a:p>
            <a:r>
              <a:rPr lang="es-ES" sz="4800" dirty="0"/>
              <a:t>Aplicaciones: </a:t>
            </a:r>
            <a:br>
              <a:rPr lang="es-ES" sz="4800" dirty="0"/>
            </a:br>
            <a:r>
              <a:rPr lang="es-ES" dirty="0"/>
              <a:t>Tipologías de problemas</a:t>
            </a:r>
            <a:br>
              <a:rPr lang="es-ES" dirty="0"/>
            </a:br>
            <a:endParaRPr lang="es-BO" dirty="0"/>
          </a:p>
        </p:txBody>
      </p:sp>
      <p:sp>
        <p:nvSpPr>
          <p:cNvPr id="6" name="Marcador de contenido 5">
            <a:extLst>
              <a:ext uri="{FF2B5EF4-FFF2-40B4-BE49-F238E27FC236}">
                <a16:creationId xmlns:a16="http://schemas.microsoft.com/office/drawing/2014/main" id="{FA779845-1B9F-4611-AE43-E97C7D16B34E}"/>
              </a:ext>
            </a:extLst>
          </p:cNvPr>
          <p:cNvSpPr>
            <a:spLocks noGrp="1"/>
          </p:cNvSpPr>
          <p:nvPr>
            <p:ph idx="1"/>
          </p:nvPr>
        </p:nvSpPr>
        <p:spPr/>
        <p:txBody>
          <a:bodyPr/>
          <a:lstStyle/>
          <a:p>
            <a:endParaRPr lang="es-BO"/>
          </a:p>
        </p:txBody>
      </p:sp>
      <p:sp>
        <p:nvSpPr>
          <p:cNvPr id="3" name="2 Marcador de número de diapositiva"/>
          <p:cNvSpPr>
            <a:spLocks noGrp="1"/>
          </p:cNvSpPr>
          <p:nvPr>
            <p:ph type="sldNum" sz="quarter" idx="12"/>
          </p:nvPr>
        </p:nvSpPr>
        <p:spPr/>
        <p:txBody>
          <a:bodyPr/>
          <a:lstStyle/>
          <a:p>
            <a:fld id="{BC27CD9C-C814-4D7E-9230-8D1C34D1498B}" type="slidenum">
              <a:rPr lang="es-ES" smtClean="0"/>
              <a:t>20</a:t>
            </a:fld>
            <a:endParaRPr lang="es-ES"/>
          </a:p>
        </p:txBody>
      </p:sp>
      <p:sp>
        <p:nvSpPr>
          <p:cNvPr id="5" name="2 Título"/>
          <p:cNvSpPr txBox="1">
            <a:spLocks/>
          </p:cNvSpPr>
          <p:nvPr/>
        </p:nvSpPr>
        <p:spPr>
          <a:xfrm>
            <a:off x="609600" y="366184"/>
            <a:ext cx="10972800" cy="950581"/>
          </a:xfrm>
          <a:prstGeom prst="rect">
            <a:avLst/>
          </a:prstGeom>
        </p:spPr>
        <p:txBody>
          <a:bodyPr/>
          <a:lstStyle>
            <a:lvl1pPr algn="l" defTabSz="914400" rtl="0" eaLnBrk="1" latinLnBrk="0" hangingPunct="1">
              <a:spcBef>
                <a:spcPct val="0"/>
              </a:spcBef>
              <a:buNone/>
              <a:defRPr lang="es-ES" sz="2200" b="1" kern="1200" dirty="0" smtClean="0">
                <a:solidFill>
                  <a:srgbClr val="00649D"/>
                </a:solidFill>
                <a:latin typeface="+mj-lt"/>
                <a:ea typeface="+mj-ea"/>
                <a:cs typeface="Arial" panose="020B0604020202020204" pitchFamily="34" charset="0"/>
              </a:defRPr>
            </a:lvl1pPr>
          </a:lstStyle>
          <a:p>
            <a:endParaRPr lang="es-ES" sz="2667" b="0" dirty="0"/>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1584" y="1826846"/>
            <a:ext cx="8943176" cy="50040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093929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F91F5DC-D650-4D71-8898-C060C7CC2CC2}"/>
              </a:ext>
            </a:extLst>
          </p:cNvPr>
          <p:cNvSpPr>
            <a:spLocks noGrp="1"/>
          </p:cNvSpPr>
          <p:nvPr>
            <p:ph type="title"/>
          </p:nvPr>
        </p:nvSpPr>
        <p:spPr/>
        <p:txBody>
          <a:bodyPr>
            <a:normAutofit/>
          </a:bodyPr>
          <a:lstStyle/>
          <a:p>
            <a:r>
              <a:rPr lang="es-ES" dirty="0"/>
              <a:t>Diferencias entre inteligencia artificial, Machine Learning y Deep Learning</a:t>
            </a:r>
            <a:endParaRPr lang="es-BO" dirty="0"/>
          </a:p>
        </p:txBody>
      </p:sp>
      <p:sp>
        <p:nvSpPr>
          <p:cNvPr id="3" name="Marcador de contenido 2">
            <a:extLst>
              <a:ext uri="{FF2B5EF4-FFF2-40B4-BE49-F238E27FC236}">
                <a16:creationId xmlns:a16="http://schemas.microsoft.com/office/drawing/2014/main" id="{4AA65B69-FFDA-4732-9D8C-C7C2E929F7F3}"/>
              </a:ext>
            </a:extLst>
          </p:cNvPr>
          <p:cNvSpPr>
            <a:spLocks noGrp="1"/>
          </p:cNvSpPr>
          <p:nvPr>
            <p:ph idx="1"/>
          </p:nvPr>
        </p:nvSpPr>
        <p:spPr>
          <a:xfrm>
            <a:off x="335360" y="2160589"/>
            <a:ext cx="9721080" cy="4436763"/>
          </a:xfrm>
        </p:spPr>
        <p:txBody>
          <a:bodyPr>
            <a:normAutofit fontScale="92500" lnSpcReduction="20000"/>
          </a:bodyPr>
          <a:lstStyle/>
          <a:p>
            <a:pPr algn="just"/>
            <a:r>
              <a:rPr lang="es-ES" dirty="0"/>
              <a:t>Inteligencia Artificial (IA), Machine Learning y Deep Learning son conceptos que están relacionados, pero que habitualmente es tedioso vislumbrar la diferencia entre ellos.</a:t>
            </a:r>
            <a:endParaRPr lang="es-BO" dirty="0"/>
          </a:p>
          <a:p>
            <a:pPr lvl="0" algn="just"/>
            <a:r>
              <a:rPr lang="es-ES" dirty="0"/>
              <a:t>La inteligencia artificial es el concepto más amplio, cuyo objetivo es que las máquinas sean capaces de realizar tareas de la misma forma en que las haría un ser humano. En la mayoría de los casos, esto se desarrolla a través de la ejecución de reglas previamente programadas. Se definió en la Conferencia de Inteligencia Artificial de Dartmouth (1956) como “todos los aspectos del aprendizaje o cualquier otra característica de la inteligencia que puede, en principio, ser precisamente descrita de tal forma que una maquina pueda realizarla”. Ya desde principios de siglo XX tenemos algunos ejemplos de ello en pioneros como Alan Turing quien descifró la máquina Enigma en lo que fue la primera aparición de lo que hoy llamaríamos las redes neuronales.</a:t>
            </a:r>
            <a:endParaRPr lang="es-BO" dirty="0"/>
          </a:p>
          <a:p>
            <a:pPr lvl="0" algn="just"/>
            <a:r>
              <a:rPr lang="es-ES" dirty="0"/>
              <a:t>Por otra parte, el aprendizaje automático (ML) puede considerarse como una rama de la IA, y se define como “el conjunto de métodos que puede detectar patrones automáticamente en un conjunto de datos y usarlos para predecir datos futuros, o para llevar a cabo otro tipo de decisiones en entornos de incertidumbre”.</a:t>
            </a:r>
            <a:endParaRPr lang="es-BO" dirty="0"/>
          </a:p>
          <a:p>
            <a:pPr lvl="0" algn="just"/>
            <a:r>
              <a:rPr lang="es-ES" dirty="0"/>
              <a:t>Por último, el Deep Learning o aprendizaje profundo es una rama del Machine Learning que, definido en su aspecto más básico, se puede explicar como un sistema de probabilidad que permite a modelos computacionales que están compuestos de múltiples capas de procesamiento aprender sobre datos con múltiples niveles de abstracción</a:t>
            </a:r>
            <a:r>
              <a:rPr lang="es-BO" dirty="0"/>
              <a:t>.</a:t>
            </a:r>
          </a:p>
          <a:p>
            <a:pPr algn="just"/>
            <a:endParaRPr lang="es-BO" dirty="0"/>
          </a:p>
        </p:txBody>
      </p:sp>
      <p:sp>
        <p:nvSpPr>
          <p:cNvPr id="4" name="Marcador de número de diapositiva 3">
            <a:extLst>
              <a:ext uri="{FF2B5EF4-FFF2-40B4-BE49-F238E27FC236}">
                <a16:creationId xmlns:a16="http://schemas.microsoft.com/office/drawing/2014/main" id="{05E9A691-B9C0-4636-84B3-A100DC817FD1}"/>
              </a:ext>
            </a:extLst>
          </p:cNvPr>
          <p:cNvSpPr>
            <a:spLocks noGrp="1"/>
          </p:cNvSpPr>
          <p:nvPr>
            <p:ph type="sldNum" sz="quarter" idx="12"/>
          </p:nvPr>
        </p:nvSpPr>
        <p:spPr/>
        <p:txBody>
          <a:bodyPr/>
          <a:lstStyle/>
          <a:p>
            <a:fld id="{6D22F896-40B5-4ADD-8801-0D06FADFA095}" type="slidenum">
              <a:rPr lang="en-US" smtClean="0"/>
              <a:t>21</a:t>
            </a:fld>
            <a:endParaRPr lang="en-US" dirty="0"/>
          </a:p>
        </p:txBody>
      </p:sp>
    </p:spTree>
    <p:extLst>
      <p:ext uri="{BB962C8B-B14F-4D97-AF65-F5344CB8AC3E}">
        <p14:creationId xmlns:p14="http://schemas.microsoft.com/office/powerpoint/2010/main" val="4686807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6 Título"/>
          <p:cNvSpPr>
            <a:spLocks noGrp="1"/>
          </p:cNvSpPr>
          <p:nvPr>
            <p:ph type="title"/>
          </p:nvPr>
        </p:nvSpPr>
        <p:spPr/>
        <p:txBody>
          <a:bodyPr>
            <a:normAutofit/>
          </a:bodyPr>
          <a:lstStyle/>
          <a:p>
            <a:r>
              <a:rPr lang="es-BO" dirty="0"/>
              <a:t>Terminología básica de Machine Learning</a:t>
            </a:r>
            <a:endParaRPr lang="es-ES" sz="2800" dirty="0"/>
          </a:p>
        </p:txBody>
      </p:sp>
      <p:sp>
        <p:nvSpPr>
          <p:cNvPr id="3" name="2 Marcador de contenido"/>
          <p:cNvSpPr>
            <a:spLocks noGrp="1"/>
          </p:cNvSpPr>
          <p:nvPr>
            <p:ph idx="1"/>
          </p:nvPr>
        </p:nvSpPr>
        <p:spPr/>
        <p:txBody>
          <a:bodyPr>
            <a:normAutofit lnSpcReduction="10000"/>
          </a:bodyPr>
          <a:lstStyle/>
          <a:p>
            <a:r>
              <a:rPr lang="es-ES" dirty="0" err="1"/>
              <a:t>label</a:t>
            </a:r>
            <a:r>
              <a:rPr lang="es-ES" dirty="0"/>
              <a:t> (que también traduciremos por “etiqueta”) a lo que estamos intentando predecir con un modelo.  </a:t>
            </a:r>
          </a:p>
          <a:p>
            <a:r>
              <a:rPr lang="es-ES" dirty="0"/>
              <a:t>Variable de entrada la llamaremos </a:t>
            </a:r>
            <a:r>
              <a:rPr lang="es-ES" dirty="0" err="1"/>
              <a:t>feature</a:t>
            </a:r>
            <a:r>
              <a:rPr lang="es-ES" dirty="0"/>
              <a:t> (lo traduciremos como “característica” o “variable” de un ejemplo o dato de entrada).</a:t>
            </a:r>
          </a:p>
          <a:p>
            <a:r>
              <a:rPr lang="es-ES" dirty="0"/>
              <a:t>Modelo (</a:t>
            </a:r>
            <a:r>
              <a:rPr lang="es-ES" dirty="0" err="1"/>
              <a:t>model</a:t>
            </a:r>
            <a:r>
              <a:rPr lang="es-ES" dirty="0"/>
              <a:t> en inglés) define la relación entre </a:t>
            </a:r>
            <a:r>
              <a:rPr lang="es-ES" dirty="0" err="1"/>
              <a:t>features</a:t>
            </a:r>
            <a:r>
              <a:rPr lang="es-ES" dirty="0"/>
              <a:t> y </a:t>
            </a:r>
            <a:r>
              <a:rPr lang="es-ES" dirty="0" err="1"/>
              <a:t>labels</a:t>
            </a:r>
            <a:r>
              <a:rPr lang="es-ES" dirty="0"/>
              <a:t> y tiene dos fases claramente diferenciadas:</a:t>
            </a:r>
          </a:p>
          <a:p>
            <a:pPr lvl="1"/>
            <a:r>
              <a:rPr lang="es-ES" b="1" dirty="0"/>
              <a:t>Fase de training </a:t>
            </a:r>
            <a:r>
              <a:rPr lang="es-ES" dirty="0"/>
              <a:t>(“entrenamiento” o “aprendizaje”), que es cuando se crea o se “aprende” el modelo, mostrándole los ejemplos de entrada que se tienen etiquetados; de esta manera se consigue que el modelo aprenda iterativamente las relaciones entre las </a:t>
            </a:r>
            <a:r>
              <a:rPr lang="es-ES" dirty="0" err="1"/>
              <a:t>features</a:t>
            </a:r>
            <a:r>
              <a:rPr lang="es-ES" dirty="0"/>
              <a:t> y </a:t>
            </a:r>
            <a:r>
              <a:rPr lang="es-ES" dirty="0" err="1"/>
              <a:t>labels</a:t>
            </a:r>
            <a:r>
              <a:rPr lang="es-ES" dirty="0"/>
              <a:t> de los ejemplos.</a:t>
            </a:r>
          </a:p>
          <a:p>
            <a:pPr lvl="1"/>
            <a:r>
              <a:rPr lang="es-ES" b="1" dirty="0"/>
              <a:t>Fase de </a:t>
            </a:r>
            <a:r>
              <a:rPr lang="es-ES" b="1" dirty="0" err="1"/>
              <a:t>inference</a:t>
            </a:r>
            <a:r>
              <a:rPr lang="es-ES" b="1" dirty="0"/>
              <a:t> </a:t>
            </a:r>
            <a:r>
              <a:rPr lang="es-ES" dirty="0"/>
              <a:t>( “inferencia” o “predicción”), que se refiere al proceso de hacer predicciones mediante la aplicación del modelo ya entrenado a ejemplos no etiquetados.</a:t>
            </a:r>
          </a:p>
          <a:p>
            <a:endParaRPr lang="es-ES" dirty="0"/>
          </a:p>
          <a:p>
            <a:endParaRPr lang="es-ES" dirty="0"/>
          </a:p>
        </p:txBody>
      </p:sp>
    </p:spTree>
    <p:extLst>
      <p:ext uri="{BB962C8B-B14F-4D97-AF65-F5344CB8AC3E}">
        <p14:creationId xmlns:p14="http://schemas.microsoft.com/office/powerpoint/2010/main" val="23001689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CB88556-6673-4732-95BC-E30EAF08C7D6}"/>
              </a:ext>
            </a:extLst>
          </p:cNvPr>
          <p:cNvSpPr>
            <a:spLocks noGrp="1"/>
          </p:cNvSpPr>
          <p:nvPr>
            <p:ph type="title"/>
          </p:nvPr>
        </p:nvSpPr>
        <p:spPr/>
        <p:txBody>
          <a:bodyPr>
            <a:normAutofit/>
          </a:bodyPr>
          <a:lstStyle/>
          <a:p>
            <a:r>
              <a:rPr lang="es-ES" dirty="0"/>
              <a:t>Modelo que expresa una relación lineal entre </a:t>
            </a:r>
            <a:r>
              <a:rPr lang="es-ES" dirty="0" err="1"/>
              <a:t>features</a:t>
            </a:r>
            <a:r>
              <a:rPr lang="es-ES" dirty="0"/>
              <a:t> y </a:t>
            </a:r>
            <a:r>
              <a:rPr lang="es-ES" dirty="0" err="1"/>
              <a:t>labels</a:t>
            </a:r>
            <a:endParaRPr lang="es-BO" dirty="0"/>
          </a:p>
        </p:txBody>
      </p:sp>
      <p:sp>
        <p:nvSpPr>
          <p:cNvPr id="3" name="Marcador de contenido 2">
            <a:extLst>
              <a:ext uri="{FF2B5EF4-FFF2-40B4-BE49-F238E27FC236}">
                <a16:creationId xmlns:a16="http://schemas.microsoft.com/office/drawing/2014/main" id="{88BDA7A5-B11F-453C-ABA6-A8B6A4DA6E76}"/>
              </a:ext>
            </a:extLst>
          </p:cNvPr>
          <p:cNvSpPr>
            <a:spLocks noGrp="1"/>
          </p:cNvSpPr>
          <p:nvPr>
            <p:ph idx="1"/>
          </p:nvPr>
        </p:nvSpPr>
        <p:spPr/>
        <p:txBody>
          <a:bodyPr>
            <a:normAutofit/>
          </a:bodyPr>
          <a:lstStyle/>
          <a:p>
            <a:r>
              <a:rPr lang="es-ES" b="1" dirty="0"/>
              <a:t>y</a:t>
            </a:r>
            <a:r>
              <a:rPr lang="es-ES" dirty="0"/>
              <a:t> es la </a:t>
            </a:r>
            <a:r>
              <a:rPr lang="es-ES" dirty="0" err="1"/>
              <a:t>label</a:t>
            </a:r>
            <a:r>
              <a:rPr lang="es-ES" dirty="0"/>
              <a:t> o etiqueta de un ejemplo de entrada.</a:t>
            </a:r>
          </a:p>
          <a:p>
            <a:r>
              <a:rPr lang="es-ES" b="1" dirty="0"/>
              <a:t>x</a:t>
            </a:r>
            <a:r>
              <a:rPr lang="es-ES" dirty="0"/>
              <a:t> la </a:t>
            </a:r>
            <a:r>
              <a:rPr lang="es-ES" dirty="0" err="1"/>
              <a:t>feature</a:t>
            </a:r>
            <a:r>
              <a:rPr lang="es-ES" dirty="0"/>
              <a:t> de ese ejemplo de entrada.</a:t>
            </a:r>
          </a:p>
          <a:p>
            <a:r>
              <a:rPr lang="es-ES" b="1" dirty="0"/>
              <a:t>w</a:t>
            </a:r>
            <a:r>
              <a:rPr lang="es-ES" dirty="0"/>
              <a:t> es la pendiente de la recta y que en general le llamaremos “peso” (o </a:t>
            </a:r>
            <a:r>
              <a:rPr lang="es-ES" dirty="0" err="1"/>
              <a:t>weight</a:t>
            </a:r>
            <a:r>
              <a:rPr lang="es-ES" dirty="0"/>
              <a:t> en inglés) y es uno de los dos parámetros que se tienen que aprender el modelo durante el proceso de entrenamiento para poder usarlo luego para inferencia.</a:t>
            </a:r>
          </a:p>
          <a:p>
            <a:r>
              <a:rPr lang="es-ES" b="1" dirty="0"/>
              <a:t>b</a:t>
            </a:r>
            <a:r>
              <a:rPr lang="es-ES" dirty="0"/>
              <a:t> es el punto de intersección de la recta en el eje y que llamamos “sesgo” (o </a:t>
            </a:r>
            <a:r>
              <a:rPr lang="es-ES" dirty="0" err="1"/>
              <a:t>bias</a:t>
            </a:r>
            <a:r>
              <a:rPr lang="es-ES" dirty="0"/>
              <a:t> en inglés). Este es el otro de los parámetros que deben ser aprendidos por el modelo.</a:t>
            </a:r>
          </a:p>
          <a:p>
            <a:endParaRPr lang="es-BO" dirty="0"/>
          </a:p>
        </p:txBody>
      </p:sp>
      <p:sp>
        <p:nvSpPr>
          <p:cNvPr id="4" name="Marcador de número de diapositiva 3">
            <a:extLst>
              <a:ext uri="{FF2B5EF4-FFF2-40B4-BE49-F238E27FC236}">
                <a16:creationId xmlns:a16="http://schemas.microsoft.com/office/drawing/2014/main" id="{D9906EDC-05D9-4D6C-8F33-F667AF6D3434}"/>
              </a:ext>
            </a:extLst>
          </p:cNvPr>
          <p:cNvSpPr>
            <a:spLocks noGrp="1"/>
          </p:cNvSpPr>
          <p:nvPr>
            <p:ph type="sldNum" sz="quarter" idx="12"/>
          </p:nvPr>
        </p:nvSpPr>
        <p:spPr/>
        <p:txBody>
          <a:bodyPr/>
          <a:lstStyle/>
          <a:p>
            <a:fld id="{6D22F896-40B5-4ADD-8801-0D06FADFA095}" type="slidenum">
              <a:rPr lang="en-US" smtClean="0"/>
              <a:t>23</a:t>
            </a:fld>
            <a:endParaRPr lang="en-US" dirty="0"/>
          </a:p>
        </p:txBody>
      </p:sp>
      <p:pic>
        <p:nvPicPr>
          <p:cNvPr id="5" name="Imagen 4" descr="https://torres.ai/wp-content/uploads/2018/04/modelo-regression-simple.png">
            <a:extLst>
              <a:ext uri="{FF2B5EF4-FFF2-40B4-BE49-F238E27FC236}">
                <a16:creationId xmlns:a16="http://schemas.microsoft.com/office/drawing/2014/main" id="{0AB5025B-4081-430F-BA85-8ABEE4875399}"/>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05790" y="2420888"/>
            <a:ext cx="3780420" cy="693415"/>
          </a:xfrm>
          <a:prstGeom prst="rect">
            <a:avLst/>
          </a:prstGeom>
          <a:noFill/>
          <a:ln>
            <a:noFill/>
          </a:ln>
        </p:spPr>
      </p:pic>
    </p:spTree>
    <p:extLst>
      <p:ext uri="{BB962C8B-B14F-4D97-AF65-F5344CB8AC3E}">
        <p14:creationId xmlns:p14="http://schemas.microsoft.com/office/powerpoint/2010/main" val="32570803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D0E0543-403B-47E4-B6E0-DC6B1722E86A}"/>
              </a:ext>
            </a:extLst>
          </p:cNvPr>
          <p:cNvSpPr>
            <a:spLocks noGrp="1"/>
          </p:cNvSpPr>
          <p:nvPr>
            <p:ph type="title"/>
          </p:nvPr>
        </p:nvSpPr>
        <p:spPr/>
        <p:txBody>
          <a:bodyPr/>
          <a:lstStyle/>
          <a:p>
            <a:r>
              <a:rPr lang="es-ES" dirty="0"/>
              <a:t>Formulación</a:t>
            </a:r>
            <a:endParaRPr lang="es-BO" dirty="0"/>
          </a:p>
        </p:txBody>
      </p:sp>
      <p:sp>
        <p:nvSpPr>
          <p:cNvPr id="3" name="Marcador de contenido 2">
            <a:extLst>
              <a:ext uri="{FF2B5EF4-FFF2-40B4-BE49-F238E27FC236}">
                <a16:creationId xmlns:a16="http://schemas.microsoft.com/office/drawing/2014/main" id="{A79E94C0-2AF0-486F-93F4-AAD028A1E97C}"/>
              </a:ext>
            </a:extLst>
          </p:cNvPr>
          <p:cNvSpPr>
            <a:spLocks noGrp="1"/>
          </p:cNvSpPr>
          <p:nvPr>
            <p:ph idx="1"/>
          </p:nvPr>
        </p:nvSpPr>
        <p:spPr/>
        <p:txBody>
          <a:bodyPr>
            <a:normAutofit lnSpcReduction="10000"/>
          </a:bodyPr>
          <a:lstStyle/>
          <a:p>
            <a:pPr algn="just"/>
            <a:r>
              <a:rPr lang="es-BO" dirty="0"/>
              <a:t>Aunque en este modelo simple que hemos representado solo tenemos una </a:t>
            </a:r>
            <a:r>
              <a:rPr lang="es-BO" i="1" dirty="0" err="1"/>
              <a:t>feature</a:t>
            </a:r>
            <a:r>
              <a:rPr lang="es-BO" dirty="0"/>
              <a:t> de entrada, en el caso de Deep Learning veremos que tenemos muchas variables de entrada, cada una con su peso </a:t>
            </a:r>
            <a:r>
              <a:rPr lang="es-BO" i="1" dirty="0" err="1"/>
              <a:t>w</a:t>
            </a:r>
            <a:r>
              <a:rPr lang="es-BO" i="1" baseline="-25000" dirty="0" err="1"/>
              <a:t>i</a:t>
            </a:r>
            <a:r>
              <a:rPr lang="es-BO" dirty="0"/>
              <a:t>. Por ejemplo, un modelo basado en tres </a:t>
            </a:r>
            <a:r>
              <a:rPr lang="es-BO" i="1" dirty="0" err="1"/>
              <a:t>features</a:t>
            </a:r>
            <a:r>
              <a:rPr lang="es-BO" dirty="0"/>
              <a:t> (x</a:t>
            </a:r>
            <a:r>
              <a:rPr lang="es-BO" baseline="-25000" dirty="0"/>
              <a:t>1</a:t>
            </a:r>
            <a:r>
              <a:rPr lang="es-BO" dirty="0"/>
              <a:t>, x</a:t>
            </a:r>
            <a:r>
              <a:rPr lang="es-BO" baseline="-25000" dirty="0"/>
              <a:t>2</a:t>
            </a:r>
            <a:r>
              <a:rPr lang="es-BO" dirty="0"/>
              <a:t>, x</a:t>
            </a:r>
            <a:r>
              <a:rPr lang="es-BO" baseline="-25000" dirty="0"/>
              <a:t>3</a:t>
            </a:r>
            <a:r>
              <a:rPr lang="es-BO" dirty="0"/>
              <a:t>) puede expresarse de la siguiente manera:</a:t>
            </a:r>
          </a:p>
          <a:p>
            <a:pPr algn="just"/>
            <a:endParaRPr lang="es-BO" dirty="0"/>
          </a:p>
          <a:p>
            <a:pPr algn="just"/>
            <a:endParaRPr lang="es-BO" dirty="0"/>
          </a:p>
          <a:p>
            <a:pPr algn="just"/>
            <a:r>
              <a:rPr lang="es-BO" dirty="0"/>
              <a:t>O, de manera más general, se puede expresar como:</a:t>
            </a:r>
          </a:p>
          <a:p>
            <a:pPr algn="just"/>
            <a:endParaRPr lang="es-BO" dirty="0"/>
          </a:p>
          <a:p>
            <a:pPr algn="just"/>
            <a:endParaRPr lang="es-BO" dirty="0"/>
          </a:p>
          <a:p>
            <a:pPr algn="just"/>
            <a:r>
              <a:rPr lang="es-BO" dirty="0"/>
              <a:t>que expresa el sumatorio del producto escalar entre los dos vectores (X y W) y luego suma el sesgo.</a:t>
            </a:r>
          </a:p>
          <a:p>
            <a:pPr marL="0" indent="0" algn="just">
              <a:buNone/>
            </a:pPr>
            <a:endParaRPr lang="es-BO" dirty="0"/>
          </a:p>
        </p:txBody>
      </p:sp>
      <p:sp>
        <p:nvSpPr>
          <p:cNvPr id="4" name="Marcador de número de diapositiva 3">
            <a:extLst>
              <a:ext uri="{FF2B5EF4-FFF2-40B4-BE49-F238E27FC236}">
                <a16:creationId xmlns:a16="http://schemas.microsoft.com/office/drawing/2014/main" id="{2D60807B-D6CF-4845-9D8F-DB1534EB6CA0}"/>
              </a:ext>
            </a:extLst>
          </p:cNvPr>
          <p:cNvSpPr>
            <a:spLocks noGrp="1"/>
          </p:cNvSpPr>
          <p:nvPr>
            <p:ph type="sldNum" sz="quarter" idx="12"/>
          </p:nvPr>
        </p:nvSpPr>
        <p:spPr/>
        <p:txBody>
          <a:bodyPr/>
          <a:lstStyle/>
          <a:p>
            <a:fld id="{6D22F896-40B5-4ADD-8801-0D06FADFA095}" type="slidenum">
              <a:rPr lang="en-US" smtClean="0"/>
              <a:t>24</a:t>
            </a:fld>
            <a:endParaRPr lang="en-US" dirty="0"/>
          </a:p>
        </p:txBody>
      </p:sp>
      <p:pic>
        <p:nvPicPr>
          <p:cNvPr id="5" name="Imagen 4" descr="https://torres.ai/wp-content/uploads/2018/04/modelo-regression.png">
            <a:extLst>
              <a:ext uri="{FF2B5EF4-FFF2-40B4-BE49-F238E27FC236}">
                <a16:creationId xmlns:a16="http://schemas.microsoft.com/office/drawing/2014/main" id="{1451D527-EE5F-4A14-B869-5B4218FCCEEA}"/>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50285" y="3284984"/>
            <a:ext cx="4691430" cy="720080"/>
          </a:xfrm>
          <a:prstGeom prst="rect">
            <a:avLst/>
          </a:prstGeom>
          <a:noFill/>
          <a:ln>
            <a:noFill/>
          </a:ln>
        </p:spPr>
      </p:pic>
      <p:pic>
        <p:nvPicPr>
          <p:cNvPr id="6" name="Imagen 5" descr="https://torres.ai/wp-content/uploads/2018/04/modelo-regression-general.png">
            <a:extLst>
              <a:ext uri="{FF2B5EF4-FFF2-40B4-BE49-F238E27FC236}">
                <a16:creationId xmlns:a16="http://schemas.microsoft.com/office/drawing/2014/main" id="{A6A74580-7A3E-4024-98B0-7CE94AE99583}"/>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24781" y="4653136"/>
            <a:ext cx="3942438" cy="720080"/>
          </a:xfrm>
          <a:prstGeom prst="rect">
            <a:avLst/>
          </a:prstGeom>
          <a:noFill/>
          <a:ln>
            <a:noFill/>
          </a:ln>
        </p:spPr>
      </p:pic>
    </p:spTree>
    <p:extLst>
      <p:ext uri="{BB962C8B-B14F-4D97-AF65-F5344CB8AC3E}">
        <p14:creationId xmlns:p14="http://schemas.microsoft.com/office/powerpoint/2010/main" val="26641097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D201207-5A7B-4248-AAB6-1217657D23FE}"/>
              </a:ext>
            </a:extLst>
          </p:cNvPr>
          <p:cNvSpPr>
            <a:spLocks noGrp="1"/>
          </p:cNvSpPr>
          <p:nvPr>
            <p:ph type="title"/>
          </p:nvPr>
        </p:nvSpPr>
        <p:spPr/>
        <p:txBody>
          <a:bodyPr/>
          <a:lstStyle/>
          <a:p>
            <a:r>
              <a:rPr lang="es-ES" dirty="0"/>
              <a:t>Aprendizaje supervisado</a:t>
            </a:r>
            <a:endParaRPr lang="es-BO" dirty="0"/>
          </a:p>
        </p:txBody>
      </p:sp>
      <p:sp>
        <p:nvSpPr>
          <p:cNvPr id="3" name="Marcador de contenido 2">
            <a:extLst>
              <a:ext uri="{FF2B5EF4-FFF2-40B4-BE49-F238E27FC236}">
                <a16:creationId xmlns:a16="http://schemas.microsoft.com/office/drawing/2014/main" id="{34A170F6-71CF-4A2F-915F-29E708A8BA33}"/>
              </a:ext>
            </a:extLst>
          </p:cNvPr>
          <p:cNvSpPr>
            <a:spLocks noGrp="1"/>
          </p:cNvSpPr>
          <p:nvPr>
            <p:ph idx="1"/>
          </p:nvPr>
        </p:nvSpPr>
        <p:spPr/>
        <p:txBody>
          <a:bodyPr>
            <a:normAutofit/>
          </a:bodyPr>
          <a:lstStyle/>
          <a:p>
            <a:pPr>
              <a:buFont typeface="Arial" panose="020B0604020202020204" pitchFamily="34" charset="0"/>
              <a:buChar char="•"/>
            </a:pPr>
            <a:r>
              <a:rPr lang="es-ES" sz="2800" dirty="0">
                <a:solidFill>
                  <a:schemeClr val="tx1"/>
                </a:solidFill>
              </a:rPr>
              <a:t>Regresión -&gt; Valores continuos</a:t>
            </a:r>
          </a:p>
          <a:p>
            <a:pPr>
              <a:buFont typeface="Arial" panose="020B0604020202020204" pitchFamily="34" charset="0"/>
              <a:buChar char="•"/>
            </a:pPr>
            <a:r>
              <a:rPr lang="es-ES" sz="2800" dirty="0">
                <a:solidFill>
                  <a:schemeClr val="tx1"/>
                </a:solidFill>
              </a:rPr>
              <a:t>Clasificación -&gt; Valores discretos</a:t>
            </a:r>
            <a:endParaRPr lang="es-BO" sz="2800" dirty="0">
              <a:solidFill>
                <a:schemeClr val="tx1"/>
              </a:solidFill>
            </a:endParaRPr>
          </a:p>
        </p:txBody>
      </p:sp>
      <p:sp>
        <p:nvSpPr>
          <p:cNvPr id="4" name="Marcador de número de diapositiva 3">
            <a:extLst>
              <a:ext uri="{FF2B5EF4-FFF2-40B4-BE49-F238E27FC236}">
                <a16:creationId xmlns:a16="http://schemas.microsoft.com/office/drawing/2014/main" id="{45C69EAA-EB8D-465D-913E-0B045177AB08}"/>
              </a:ext>
            </a:extLst>
          </p:cNvPr>
          <p:cNvSpPr>
            <a:spLocks noGrp="1"/>
          </p:cNvSpPr>
          <p:nvPr>
            <p:ph type="sldNum" sz="quarter" idx="12"/>
          </p:nvPr>
        </p:nvSpPr>
        <p:spPr/>
        <p:txBody>
          <a:bodyPr/>
          <a:lstStyle/>
          <a:p>
            <a:fld id="{6D22F896-40B5-4ADD-8801-0D06FADFA095}" type="slidenum">
              <a:rPr lang="en-US" smtClean="0"/>
              <a:t>25</a:t>
            </a:fld>
            <a:endParaRPr lang="en-US" dirty="0"/>
          </a:p>
        </p:txBody>
      </p:sp>
    </p:spTree>
    <p:extLst>
      <p:ext uri="{BB962C8B-B14F-4D97-AF65-F5344CB8AC3E}">
        <p14:creationId xmlns:p14="http://schemas.microsoft.com/office/powerpoint/2010/main" val="31065075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406400" y="5613047"/>
            <a:ext cx="5334000" cy="1200329"/>
          </a:xfrm>
          <a:prstGeom prst="rect">
            <a:avLst/>
          </a:prstGeom>
          <a:noFill/>
        </p:spPr>
        <p:txBody>
          <a:bodyPr wrap="square" rtlCol="0">
            <a:spAutoFit/>
          </a:bodyPr>
          <a:lstStyle/>
          <a:p>
            <a:r>
              <a:rPr lang="en-US" sz="2400" u="sng" dirty="0" err="1"/>
              <a:t>Aprendizaje</a:t>
            </a:r>
            <a:r>
              <a:rPr lang="en-US" sz="2400" u="sng" dirty="0"/>
              <a:t> </a:t>
            </a:r>
            <a:r>
              <a:rPr lang="en-US" sz="2400" u="sng" dirty="0" err="1"/>
              <a:t>supervisado</a:t>
            </a:r>
            <a:r>
              <a:rPr lang="en-US" sz="2400" u="sng" dirty="0"/>
              <a:t>: </a:t>
            </a:r>
            <a:endParaRPr lang="en-US" sz="1100" dirty="0"/>
          </a:p>
          <a:p>
            <a:r>
              <a:rPr lang="en-US" sz="2400" dirty="0"/>
              <a:t>Dado un conjunto de </a:t>
            </a:r>
            <a:r>
              <a:rPr lang="en-US" sz="2400" dirty="0" err="1"/>
              <a:t>datos</a:t>
            </a:r>
            <a:r>
              <a:rPr lang="en-US" sz="2400" dirty="0"/>
              <a:t> </a:t>
            </a:r>
            <a:r>
              <a:rPr lang="en-US" sz="2400" dirty="0" err="1"/>
              <a:t>ejemplo</a:t>
            </a:r>
            <a:r>
              <a:rPr lang="en-US" sz="2400" dirty="0"/>
              <a:t> </a:t>
            </a:r>
            <a:r>
              <a:rPr lang="en-US" sz="2400" dirty="0" err="1"/>
              <a:t>correctos</a:t>
            </a:r>
            <a:endParaRPr lang="en-US" sz="2400" dirty="0"/>
          </a:p>
        </p:txBody>
      </p:sp>
      <p:sp>
        <p:nvSpPr>
          <p:cNvPr id="12" name="TextBox 11"/>
          <p:cNvSpPr txBox="1"/>
          <p:nvPr/>
        </p:nvSpPr>
        <p:spPr>
          <a:xfrm>
            <a:off x="5689599" y="5613048"/>
            <a:ext cx="6095995" cy="830997"/>
          </a:xfrm>
          <a:prstGeom prst="rect">
            <a:avLst/>
          </a:prstGeom>
          <a:noFill/>
        </p:spPr>
        <p:txBody>
          <a:bodyPr wrap="square" rtlCol="0">
            <a:spAutoFit/>
          </a:bodyPr>
          <a:lstStyle/>
          <a:p>
            <a:r>
              <a:rPr lang="en-US" sz="2400" u="sng" dirty="0" err="1"/>
              <a:t>Problema</a:t>
            </a:r>
            <a:r>
              <a:rPr lang="en-US" sz="2400" u="sng" dirty="0"/>
              <a:t> de </a:t>
            </a:r>
            <a:r>
              <a:rPr lang="en-US" sz="2400" u="sng" dirty="0" err="1"/>
              <a:t>regresión</a:t>
            </a:r>
            <a:r>
              <a:rPr lang="en-US" sz="2400" u="sng" dirty="0"/>
              <a:t>:</a:t>
            </a:r>
            <a:endParaRPr lang="en-US" sz="1100" dirty="0"/>
          </a:p>
          <a:p>
            <a:r>
              <a:rPr lang="en-US" sz="2400" dirty="0" err="1"/>
              <a:t>Predice</a:t>
            </a:r>
            <a:r>
              <a:rPr lang="en-US" sz="2400" dirty="0"/>
              <a:t> una </a:t>
            </a:r>
            <a:r>
              <a:rPr lang="en-US" sz="2400" dirty="0" err="1"/>
              <a:t>salida</a:t>
            </a:r>
            <a:r>
              <a:rPr lang="en-US" sz="2400" dirty="0"/>
              <a:t> con un valor real</a:t>
            </a:r>
          </a:p>
        </p:txBody>
      </p:sp>
      <p:sp>
        <p:nvSpPr>
          <p:cNvPr id="5" name="Título 4">
            <a:extLst>
              <a:ext uri="{FF2B5EF4-FFF2-40B4-BE49-F238E27FC236}">
                <a16:creationId xmlns:a16="http://schemas.microsoft.com/office/drawing/2014/main" id="{F79D7B3A-CEF1-43BD-8B77-A839F7BBF021}"/>
              </a:ext>
            </a:extLst>
          </p:cNvPr>
          <p:cNvSpPr>
            <a:spLocks noGrp="1"/>
          </p:cNvSpPr>
          <p:nvPr>
            <p:ph type="title"/>
          </p:nvPr>
        </p:nvSpPr>
        <p:spPr>
          <a:xfrm>
            <a:off x="677334" y="404664"/>
            <a:ext cx="8596668" cy="1320800"/>
          </a:xfrm>
        </p:spPr>
        <p:txBody>
          <a:bodyPr/>
          <a:lstStyle/>
          <a:p>
            <a:r>
              <a:rPr lang="es-ES" dirty="0"/>
              <a:t>Modelo de regresión lineal simple: Predicción del precio de una vivienda</a:t>
            </a:r>
            <a:endParaRPr lang="es-BO" dirty="0"/>
          </a:p>
        </p:txBody>
      </p:sp>
      <p:grpSp>
        <p:nvGrpSpPr>
          <p:cNvPr id="15" name="Grupo 14">
            <a:extLst>
              <a:ext uri="{FF2B5EF4-FFF2-40B4-BE49-F238E27FC236}">
                <a16:creationId xmlns:a16="http://schemas.microsoft.com/office/drawing/2014/main" id="{5584723B-5E8D-4E14-BCCE-088A1F547802}"/>
              </a:ext>
            </a:extLst>
          </p:cNvPr>
          <p:cNvGrpSpPr/>
          <p:nvPr/>
        </p:nvGrpSpPr>
        <p:grpSpPr>
          <a:xfrm>
            <a:off x="983432" y="1643582"/>
            <a:ext cx="9009349" cy="4017666"/>
            <a:chOff x="2279576" y="1160432"/>
            <a:chExt cx="9009349" cy="4017666"/>
          </a:xfrm>
        </p:grpSpPr>
        <p:graphicFrame>
          <p:nvGraphicFramePr>
            <p:cNvPr id="6" name="Chart 5"/>
            <p:cNvGraphicFramePr>
              <a:graphicFrameLocks/>
            </p:cNvGraphicFramePr>
            <p:nvPr>
              <p:extLst>
                <p:ext uri="{D42A27DB-BD31-4B8C-83A1-F6EECF244321}">
                  <p14:modId xmlns:p14="http://schemas.microsoft.com/office/powerpoint/2010/main" val="1044940189"/>
                </p:ext>
              </p:extLst>
            </p:nvPr>
          </p:nvGraphicFramePr>
          <p:xfrm>
            <a:off x="4197245" y="1160432"/>
            <a:ext cx="7091680" cy="36576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7" name="Chart 6"/>
            <p:cNvGraphicFramePr>
              <a:graphicFrameLocks/>
            </p:cNvGraphicFramePr>
            <p:nvPr>
              <p:extLst>
                <p:ext uri="{D42A27DB-BD31-4B8C-83A1-F6EECF244321}">
                  <p14:modId xmlns:p14="http://schemas.microsoft.com/office/powerpoint/2010/main" val="1386691050"/>
                </p:ext>
              </p:extLst>
            </p:nvPr>
          </p:nvGraphicFramePr>
          <p:xfrm>
            <a:off x="4197245" y="1160432"/>
            <a:ext cx="7091680" cy="3657600"/>
          </p:xfrm>
          <a:graphic>
            <a:graphicData uri="http://schemas.openxmlformats.org/drawingml/2006/chart">
              <c:chart xmlns:c="http://schemas.openxmlformats.org/drawingml/2006/chart" xmlns:r="http://schemas.openxmlformats.org/officeDocument/2006/relationships" r:id="rId3"/>
            </a:graphicData>
          </a:graphic>
        </p:graphicFrame>
        <p:sp>
          <p:nvSpPr>
            <p:cNvPr id="9" name="TextBox 8"/>
            <p:cNvSpPr txBox="1"/>
            <p:nvPr/>
          </p:nvSpPr>
          <p:spPr>
            <a:xfrm>
              <a:off x="2279576" y="2811194"/>
              <a:ext cx="2100549" cy="1200329"/>
            </a:xfrm>
            <a:prstGeom prst="rect">
              <a:avLst/>
            </a:prstGeom>
            <a:noFill/>
          </p:spPr>
          <p:txBody>
            <a:bodyPr wrap="square" rtlCol="0">
              <a:spAutoFit/>
            </a:bodyPr>
            <a:lstStyle/>
            <a:p>
              <a:pPr algn="ctr"/>
              <a:r>
                <a:rPr lang="en-US" sz="2400" dirty="0" err="1"/>
                <a:t>Precio</a:t>
              </a:r>
              <a:r>
                <a:rPr lang="en-US" sz="2400" dirty="0"/>
                <a:t> </a:t>
              </a:r>
              <a:r>
                <a:rPr lang="en-US" sz="2400" dirty="0" err="1"/>
                <a:t>en</a:t>
              </a:r>
              <a:endParaRPr lang="en-US" sz="2400" dirty="0"/>
            </a:p>
            <a:p>
              <a:pPr algn="ctr"/>
              <a:r>
                <a:rPr lang="en-US" sz="2400" dirty="0"/>
                <a:t>(miles de </a:t>
              </a:r>
              <a:r>
                <a:rPr lang="en-US" sz="2400" dirty="0" err="1"/>
                <a:t>dolares</a:t>
              </a:r>
              <a:r>
                <a:rPr lang="en-US" sz="2400" dirty="0"/>
                <a:t>)</a:t>
              </a:r>
            </a:p>
          </p:txBody>
        </p:sp>
        <p:sp>
          <p:nvSpPr>
            <p:cNvPr id="10" name="TextBox 9"/>
            <p:cNvSpPr txBox="1"/>
            <p:nvPr/>
          </p:nvSpPr>
          <p:spPr>
            <a:xfrm>
              <a:off x="6920126" y="4716433"/>
              <a:ext cx="1919243" cy="461665"/>
            </a:xfrm>
            <a:prstGeom prst="rect">
              <a:avLst/>
            </a:prstGeom>
            <a:noFill/>
          </p:spPr>
          <p:txBody>
            <a:bodyPr wrap="none" rtlCol="0">
              <a:spAutoFit/>
            </a:bodyPr>
            <a:lstStyle/>
            <a:p>
              <a:r>
                <a:rPr lang="en-US" sz="2400" dirty="0" err="1"/>
                <a:t>Tamaño</a:t>
              </a:r>
              <a:r>
                <a:rPr lang="en-US" sz="2400" dirty="0"/>
                <a:t> (m</a:t>
              </a:r>
              <a:r>
                <a:rPr lang="en-US" sz="2400" baseline="30000" dirty="0"/>
                <a:t>2</a:t>
              </a:r>
              <a:r>
                <a:rPr lang="en-US" sz="2400" dirty="0"/>
                <a:t>)</a:t>
              </a:r>
            </a:p>
          </p:txBody>
        </p:sp>
        <mc:AlternateContent xmlns:mc="http://schemas.openxmlformats.org/markup-compatibility/2006" xmlns:p14="http://schemas.microsoft.com/office/powerpoint/2010/main">
          <mc:Choice Requires="p14">
            <p:contentPart p14:bwMode="auto" r:id="rId4">
              <p14:nvContentPartPr>
                <p14:cNvPr id="2" name="Ink 1"/>
                <p14:cNvContentPartPr/>
                <p14:nvPr/>
              </p14:nvContentPartPr>
              <p14:xfrm>
                <a:off x="4404896" y="1726632"/>
                <a:ext cx="6203160" cy="3119040"/>
              </p14:xfrm>
            </p:contentPart>
          </mc:Choice>
          <mc:Fallback xmlns="">
            <p:pic>
              <p:nvPicPr>
                <p:cNvPr id="2" name="Ink 1"/>
                <p:cNvPicPr/>
                <p:nvPr/>
              </p:nvPicPr>
              <p:blipFill>
                <a:blip r:embed="rId5"/>
                <a:stretch>
                  <a:fillRect/>
                </a:stretch>
              </p:blipFill>
              <p:spPr>
                <a:xfrm>
                  <a:off x="4395536" y="1717272"/>
                  <a:ext cx="6221880" cy="3137760"/>
                </a:xfrm>
                <a:prstGeom prst="rect">
                  <a:avLst/>
                </a:prstGeom>
              </p:spPr>
            </p:pic>
          </mc:Fallback>
        </mc:AlternateContent>
      </p:grpSp>
    </p:spTree>
    <p:extLst>
      <p:ext uri="{BB962C8B-B14F-4D97-AF65-F5344CB8AC3E}">
        <p14:creationId xmlns:p14="http://schemas.microsoft.com/office/powerpoint/2010/main" val="7318133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2744611321"/>
              </p:ext>
            </p:extLst>
          </p:nvPr>
        </p:nvGraphicFramePr>
        <p:xfrm>
          <a:off x="6679340" y="2132856"/>
          <a:ext cx="5321316" cy="3230880"/>
        </p:xfrm>
        <a:graphic>
          <a:graphicData uri="http://schemas.openxmlformats.org/drawingml/2006/table">
            <a:tbl>
              <a:tblPr>
                <a:tableStyleId>{2D5ABB26-0587-4C30-8999-92F81FD0307C}</a:tableStyleId>
              </a:tblPr>
              <a:tblGrid>
                <a:gridCol w="2385417">
                  <a:extLst>
                    <a:ext uri="{9D8B030D-6E8A-4147-A177-3AD203B41FA5}">
                      <a16:colId xmlns:a16="http://schemas.microsoft.com/office/drawing/2014/main" val="20000"/>
                    </a:ext>
                  </a:extLst>
                </a:gridCol>
                <a:gridCol w="2935899">
                  <a:extLst>
                    <a:ext uri="{9D8B030D-6E8A-4147-A177-3AD203B41FA5}">
                      <a16:colId xmlns:a16="http://schemas.microsoft.com/office/drawing/2014/main" val="20001"/>
                    </a:ext>
                  </a:extLst>
                </a:gridCol>
              </a:tblGrid>
              <a:tr h="609600">
                <a:tc>
                  <a:txBody>
                    <a:bodyPr/>
                    <a:lstStyle/>
                    <a:p>
                      <a:pPr algn="ctr" fontAlgn="b"/>
                      <a:r>
                        <a:rPr lang="en-US" sz="2400" b="1" u="none" strike="noStrike" dirty="0" err="1">
                          <a:effectLst/>
                        </a:rPr>
                        <a:t>Tamaño</a:t>
                      </a:r>
                      <a:r>
                        <a:rPr lang="en-US" sz="2400" b="1" u="none" strike="noStrike" dirty="0">
                          <a:effectLst/>
                        </a:rPr>
                        <a:t> </a:t>
                      </a:r>
                      <a:r>
                        <a:rPr lang="en-US" sz="2400" b="1" u="none" strike="noStrike" dirty="0" err="1">
                          <a:effectLst/>
                        </a:rPr>
                        <a:t>en</a:t>
                      </a:r>
                      <a:r>
                        <a:rPr lang="en-US" sz="2400" b="1" u="none" strike="noStrike" dirty="0">
                          <a:effectLst/>
                        </a:rPr>
                        <a:t> pies</a:t>
                      </a:r>
                      <a:r>
                        <a:rPr lang="en-US" sz="2400" b="1" u="none" strike="noStrike" baseline="30000" dirty="0">
                          <a:effectLst/>
                        </a:rPr>
                        <a:t>2</a:t>
                      </a:r>
                      <a:r>
                        <a:rPr lang="en-US" sz="2400" b="1" u="none" strike="noStrike" dirty="0">
                          <a:effectLst/>
                        </a:rPr>
                        <a:t> (</a:t>
                      </a:r>
                      <a:r>
                        <a:rPr lang="en-US" sz="2400" b="0" u="none" strike="noStrike" dirty="0">
                          <a:effectLst/>
                        </a:rPr>
                        <a:t>x</a:t>
                      </a:r>
                      <a:r>
                        <a:rPr lang="en-US" sz="2400" b="1" u="none" strike="noStrike" dirty="0">
                          <a:effectLst/>
                        </a:rPr>
                        <a:t>)</a:t>
                      </a:r>
                      <a:endParaRPr lang="en-US" sz="2400" b="1" i="0" u="none" strike="noStrike" dirty="0">
                        <a:solidFill>
                          <a:srgbClr val="000000"/>
                        </a:solidFill>
                        <a:effectLst/>
                        <a:latin typeface="Calibri"/>
                      </a:endParaRPr>
                    </a:p>
                  </a:txBody>
                  <a:tcPr marL="10160" marR="10160" marT="10160" marB="0"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2400" b="1" u="none" strike="noStrike" dirty="0" err="1">
                          <a:effectLst/>
                        </a:rPr>
                        <a:t>Precio</a:t>
                      </a:r>
                      <a:r>
                        <a:rPr lang="en-US" sz="2400" b="1" u="none" strike="noStrike" dirty="0">
                          <a:effectLst/>
                        </a:rPr>
                        <a:t> ($) </a:t>
                      </a:r>
                      <a:r>
                        <a:rPr lang="en-US" sz="2400" b="1" u="none" strike="noStrike" dirty="0" err="1">
                          <a:effectLst/>
                        </a:rPr>
                        <a:t>en</a:t>
                      </a:r>
                      <a:r>
                        <a:rPr lang="en-US" sz="2400" b="1" u="none" strike="noStrike" dirty="0">
                          <a:effectLst/>
                        </a:rPr>
                        <a:t> 1000's (</a:t>
                      </a:r>
                      <a:r>
                        <a:rPr lang="en-US" sz="2400" b="0" u="none" strike="noStrike" dirty="0">
                          <a:effectLst/>
                        </a:rPr>
                        <a:t>y</a:t>
                      </a:r>
                      <a:r>
                        <a:rPr lang="en-US" sz="2400" b="1" u="none" strike="noStrike" dirty="0">
                          <a:effectLst/>
                        </a:rPr>
                        <a:t>)</a:t>
                      </a:r>
                      <a:endParaRPr lang="en-US" sz="2400" b="1" i="0" u="none" strike="noStrike" dirty="0">
                        <a:solidFill>
                          <a:srgbClr val="000000"/>
                        </a:solidFill>
                        <a:effectLst/>
                        <a:latin typeface="Calibri"/>
                      </a:endParaRPr>
                    </a:p>
                  </a:txBody>
                  <a:tcPr marL="10160" marR="10160" marT="10160" marB="0"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497840">
                <a:tc>
                  <a:txBody>
                    <a:bodyPr/>
                    <a:lstStyle/>
                    <a:p>
                      <a:pPr algn="ctr" fontAlgn="b"/>
                      <a:r>
                        <a:rPr lang="en-US" sz="2800" u="none" strike="noStrike" dirty="0">
                          <a:effectLst/>
                        </a:rPr>
                        <a:t>2104</a:t>
                      </a:r>
                      <a:endParaRPr lang="en-US" sz="2800" b="0" i="0" u="none" strike="noStrike" dirty="0">
                        <a:solidFill>
                          <a:srgbClr val="000000"/>
                        </a:solidFill>
                        <a:effectLst/>
                        <a:latin typeface="Calibri"/>
                      </a:endParaRPr>
                    </a:p>
                  </a:txBody>
                  <a:tcPr marL="10160" marR="10160" marT="10160" marB="0" anchor="b">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1"/>
                    </a:solidFill>
                  </a:tcPr>
                </a:tc>
                <a:tc>
                  <a:txBody>
                    <a:bodyPr/>
                    <a:lstStyle/>
                    <a:p>
                      <a:pPr algn="ctr" fontAlgn="b"/>
                      <a:r>
                        <a:rPr lang="en-US" sz="2800" b="0" i="0" u="none" strike="noStrike" dirty="0">
                          <a:solidFill>
                            <a:schemeClr val="tx1"/>
                          </a:solidFill>
                          <a:effectLst/>
                          <a:latin typeface="+mn-lt"/>
                        </a:rPr>
                        <a:t>460</a:t>
                      </a:r>
                      <a:endParaRPr lang="en-US" sz="2800" b="0" i="0" u="none" strike="noStrike" dirty="0">
                        <a:solidFill>
                          <a:srgbClr val="000000"/>
                        </a:solidFill>
                        <a:effectLst/>
                        <a:latin typeface="Calibri"/>
                      </a:endParaRPr>
                    </a:p>
                  </a:txBody>
                  <a:tcPr marL="10160" marR="10160" marT="10160" marB="0" anchor="b">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bg1"/>
                    </a:solidFill>
                  </a:tcPr>
                </a:tc>
                <a:extLst>
                  <a:ext uri="{0D108BD9-81ED-4DB2-BD59-A6C34878D82A}">
                    <a16:rowId xmlns:a16="http://schemas.microsoft.com/office/drawing/2014/main" val="10001"/>
                  </a:ext>
                </a:extLst>
              </a:tr>
              <a:tr h="497840">
                <a:tc>
                  <a:txBody>
                    <a:bodyPr/>
                    <a:lstStyle/>
                    <a:p>
                      <a:pPr algn="ctr" fontAlgn="b"/>
                      <a:r>
                        <a:rPr lang="en-US" sz="2800" u="none" strike="noStrike" dirty="0">
                          <a:effectLst/>
                        </a:rPr>
                        <a:t>1416</a:t>
                      </a:r>
                      <a:endParaRPr lang="en-US" sz="2800" b="0" i="0" u="none" strike="noStrike" dirty="0">
                        <a:solidFill>
                          <a:srgbClr val="000000"/>
                        </a:solidFill>
                        <a:effectLst/>
                        <a:latin typeface="Calibri"/>
                      </a:endParaRPr>
                    </a:p>
                  </a:txBody>
                  <a:tcPr marL="10160" marR="10160" marT="10160" marB="0" anchor="b">
                    <a:lnR w="12700" cap="flat" cmpd="sng" algn="ctr">
                      <a:solidFill>
                        <a:schemeClr val="tx1"/>
                      </a:solidFill>
                      <a:prstDash val="solid"/>
                      <a:round/>
                      <a:headEnd type="none" w="med" len="med"/>
                      <a:tailEnd type="none" w="med" len="med"/>
                    </a:lnR>
                    <a:solidFill>
                      <a:schemeClr val="bg1"/>
                    </a:solidFill>
                  </a:tcPr>
                </a:tc>
                <a:tc>
                  <a:txBody>
                    <a:bodyPr/>
                    <a:lstStyle/>
                    <a:p>
                      <a:pPr algn="ctr" fontAlgn="b"/>
                      <a:r>
                        <a:rPr lang="en-US" sz="2800" u="none" strike="noStrike" dirty="0">
                          <a:effectLst/>
                        </a:rPr>
                        <a:t>232</a:t>
                      </a:r>
                      <a:endParaRPr lang="en-US" sz="2800" b="0" i="0" u="none" strike="noStrike" dirty="0">
                        <a:solidFill>
                          <a:srgbClr val="000000"/>
                        </a:solidFill>
                        <a:effectLst/>
                        <a:latin typeface="Calibri"/>
                      </a:endParaRPr>
                    </a:p>
                  </a:txBody>
                  <a:tcPr marL="10160" marR="10160" marT="10160" marB="0" anchor="b">
                    <a:lnL w="12700" cap="flat" cmpd="sng" algn="ctr">
                      <a:solidFill>
                        <a:schemeClr val="tx1"/>
                      </a:solidFill>
                      <a:prstDash val="solid"/>
                      <a:round/>
                      <a:headEnd type="none" w="med" len="med"/>
                      <a:tailEnd type="none" w="med" len="med"/>
                    </a:lnL>
                    <a:solidFill>
                      <a:schemeClr val="bg1"/>
                    </a:solidFill>
                  </a:tcPr>
                </a:tc>
                <a:extLst>
                  <a:ext uri="{0D108BD9-81ED-4DB2-BD59-A6C34878D82A}">
                    <a16:rowId xmlns:a16="http://schemas.microsoft.com/office/drawing/2014/main" val="10002"/>
                  </a:ext>
                </a:extLst>
              </a:tr>
              <a:tr h="497840">
                <a:tc>
                  <a:txBody>
                    <a:bodyPr/>
                    <a:lstStyle/>
                    <a:p>
                      <a:pPr algn="ctr" fontAlgn="b"/>
                      <a:r>
                        <a:rPr lang="en-US" sz="2800" u="none" strike="noStrike" dirty="0">
                          <a:effectLst/>
                        </a:rPr>
                        <a:t>1534</a:t>
                      </a:r>
                      <a:endParaRPr lang="en-US" sz="2800" b="0" i="0" u="none" strike="noStrike" dirty="0">
                        <a:solidFill>
                          <a:srgbClr val="000000"/>
                        </a:solidFill>
                        <a:effectLst/>
                        <a:latin typeface="Calibri"/>
                      </a:endParaRPr>
                    </a:p>
                  </a:txBody>
                  <a:tcPr marL="10160" marR="10160" marT="10160" marB="0" anchor="b">
                    <a:lnR w="12700" cap="flat" cmpd="sng" algn="ctr">
                      <a:solidFill>
                        <a:schemeClr val="tx1"/>
                      </a:solidFill>
                      <a:prstDash val="solid"/>
                      <a:round/>
                      <a:headEnd type="none" w="med" len="med"/>
                      <a:tailEnd type="none" w="med" len="med"/>
                    </a:lnR>
                    <a:solidFill>
                      <a:schemeClr val="bg1"/>
                    </a:solidFill>
                  </a:tcPr>
                </a:tc>
                <a:tc>
                  <a:txBody>
                    <a:bodyPr/>
                    <a:lstStyle/>
                    <a:p>
                      <a:pPr algn="ctr" fontAlgn="b"/>
                      <a:r>
                        <a:rPr lang="en-US" sz="2800" u="none" strike="noStrike" dirty="0">
                          <a:effectLst/>
                        </a:rPr>
                        <a:t>315</a:t>
                      </a:r>
                      <a:endParaRPr lang="en-US" sz="2800" b="0" i="0" u="none" strike="noStrike" dirty="0">
                        <a:solidFill>
                          <a:srgbClr val="000000"/>
                        </a:solidFill>
                        <a:effectLst/>
                        <a:latin typeface="Calibri"/>
                      </a:endParaRPr>
                    </a:p>
                  </a:txBody>
                  <a:tcPr marL="10160" marR="10160" marT="10160" marB="0" anchor="b">
                    <a:lnL w="12700" cap="flat" cmpd="sng" algn="ctr">
                      <a:solidFill>
                        <a:schemeClr val="tx1"/>
                      </a:solidFill>
                      <a:prstDash val="solid"/>
                      <a:round/>
                      <a:headEnd type="none" w="med" len="med"/>
                      <a:tailEnd type="none" w="med" len="med"/>
                    </a:lnL>
                    <a:solidFill>
                      <a:schemeClr val="bg1"/>
                    </a:solidFill>
                  </a:tcPr>
                </a:tc>
                <a:extLst>
                  <a:ext uri="{0D108BD9-81ED-4DB2-BD59-A6C34878D82A}">
                    <a16:rowId xmlns:a16="http://schemas.microsoft.com/office/drawing/2014/main" val="10003"/>
                  </a:ext>
                </a:extLst>
              </a:tr>
              <a:tr h="497840">
                <a:tc>
                  <a:txBody>
                    <a:bodyPr/>
                    <a:lstStyle/>
                    <a:p>
                      <a:pPr algn="ctr" fontAlgn="b"/>
                      <a:r>
                        <a:rPr lang="en-US" sz="2800" u="none" strike="noStrike" dirty="0">
                          <a:effectLst/>
                        </a:rPr>
                        <a:t>852</a:t>
                      </a:r>
                      <a:endParaRPr lang="en-US" sz="2800" b="0" i="0" u="none" strike="noStrike" dirty="0">
                        <a:solidFill>
                          <a:srgbClr val="000000"/>
                        </a:solidFill>
                        <a:effectLst/>
                        <a:latin typeface="Calibri"/>
                      </a:endParaRPr>
                    </a:p>
                  </a:txBody>
                  <a:tcPr marL="10160" marR="10160" marT="10160" marB="0" anchor="b">
                    <a:lnR w="12700" cap="flat" cmpd="sng" algn="ctr">
                      <a:solidFill>
                        <a:schemeClr val="tx1"/>
                      </a:solidFill>
                      <a:prstDash val="solid"/>
                      <a:round/>
                      <a:headEnd type="none" w="med" len="med"/>
                      <a:tailEnd type="none" w="med" len="med"/>
                    </a:lnR>
                    <a:solidFill>
                      <a:schemeClr val="bg1"/>
                    </a:solidFill>
                  </a:tcPr>
                </a:tc>
                <a:tc>
                  <a:txBody>
                    <a:bodyPr/>
                    <a:lstStyle/>
                    <a:p>
                      <a:pPr algn="ctr" fontAlgn="b"/>
                      <a:r>
                        <a:rPr lang="en-US" sz="2800" u="none" strike="noStrike" dirty="0">
                          <a:effectLst/>
                        </a:rPr>
                        <a:t>178</a:t>
                      </a:r>
                      <a:endParaRPr lang="en-US" sz="2800" b="0" i="0" u="none" strike="noStrike" dirty="0">
                        <a:solidFill>
                          <a:srgbClr val="000000"/>
                        </a:solidFill>
                        <a:effectLst/>
                        <a:latin typeface="Calibri"/>
                      </a:endParaRPr>
                    </a:p>
                  </a:txBody>
                  <a:tcPr marL="10160" marR="10160" marT="10160" marB="0" anchor="b">
                    <a:lnL w="12700" cap="flat" cmpd="sng" algn="ctr">
                      <a:solidFill>
                        <a:schemeClr val="tx1"/>
                      </a:solidFill>
                      <a:prstDash val="solid"/>
                      <a:round/>
                      <a:headEnd type="none" w="med" len="med"/>
                      <a:tailEnd type="none" w="med" len="med"/>
                    </a:lnL>
                    <a:solidFill>
                      <a:schemeClr val="bg1"/>
                    </a:solidFill>
                  </a:tcPr>
                </a:tc>
                <a:extLst>
                  <a:ext uri="{0D108BD9-81ED-4DB2-BD59-A6C34878D82A}">
                    <a16:rowId xmlns:a16="http://schemas.microsoft.com/office/drawing/2014/main" val="10004"/>
                  </a:ext>
                </a:extLst>
              </a:tr>
              <a:tr h="497840">
                <a:tc>
                  <a:txBody>
                    <a:bodyPr/>
                    <a:lstStyle/>
                    <a:p>
                      <a:pPr algn="ctr" fontAlgn="b"/>
                      <a:r>
                        <a:rPr lang="en-US" sz="2800" u="none" strike="noStrike" dirty="0">
                          <a:effectLst/>
                        </a:rPr>
                        <a:t>…</a:t>
                      </a:r>
                      <a:endParaRPr lang="en-US" sz="2800" b="0" i="0" u="none" strike="noStrike" dirty="0">
                        <a:solidFill>
                          <a:srgbClr val="000000"/>
                        </a:solidFill>
                        <a:effectLst/>
                        <a:latin typeface="Calibri"/>
                      </a:endParaRPr>
                    </a:p>
                  </a:txBody>
                  <a:tcPr marL="10160" marR="10160" marT="10160" marB="0" anchor="b">
                    <a:lnR w="12700" cap="flat" cmpd="sng" algn="ctr">
                      <a:solidFill>
                        <a:schemeClr val="tx1"/>
                      </a:solidFill>
                      <a:prstDash val="solid"/>
                      <a:round/>
                      <a:headEnd type="none" w="med" len="med"/>
                      <a:tailEnd type="none" w="med" len="med"/>
                    </a:lnR>
                    <a:solidFill>
                      <a:schemeClr val="bg1"/>
                    </a:solidFill>
                  </a:tcPr>
                </a:tc>
                <a:tc>
                  <a:txBody>
                    <a:bodyPr/>
                    <a:lstStyle/>
                    <a:p>
                      <a:pPr algn="ctr" fontAlgn="b"/>
                      <a:r>
                        <a:rPr lang="en-US" sz="2800" u="none" strike="noStrike" dirty="0">
                          <a:effectLst/>
                        </a:rPr>
                        <a:t>…</a:t>
                      </a:r>
                      <a:endParaRPr lang="en-US" sz="2800" b="0" i="0" u="none" strike="noStrike" dirty="0">
                        <a:solidFill>
                          <a:srgbClr val="000000"/>
                        </a:solidFill>
                        <a:effectLst/>
                        <a:latin typeface="Calibri"/>
                      </a:endParaRPr>
                    </a:p>
                  </a:txBody>
                  <a:tcPr marL="10160" marR="10160" marT="10160" marB="0" anchor="b">
                    <a:lnL w="12700" cap="flat" cmpd="sng" algn="ctr">
                      <a:solidFill>
                        <a:schemeClr val="tx1"/>
                      </a:solidFill>
                      <a:prstDash val="solid"/>
                      <a:round/>
                      <a:headEnd type="none" w="med" len="med"/>
                      <a:tailEnd type="none" w="med" len="med"/>
                    </a:lnL>
                    <a:solidFill>
                      <a:schemeClr val="bg1"/>
                    </a:solidFill>
                  </a:tcPr>
                </a:tc>
                <a:extLst>
                  <a:ext uri="{0D108BD9-81ED-4DB2-BD59-A6C34878D82A}">
                    <a16:rowId xmlns:a16="http://schemas.microsoft.com/office/drawing/2014/main" val="10005"/>
                  </a:ext>
                </a:extLst>
              </a:tr>
            </a:tbl>
          </a:graphicData>
        </a:graphic>
      </p:graphicFrame>
      <p:sp>
        <p:nvSpPr>
          <p:cNvPr id="8" name="Título 7">
            <a:extLst>
              <a:ext uri="{FF2B5EF4-FFF2-40B4-BE49-F238E27FC236}">
                <a16:creationId xmlns:a16="http://schemas.microsoft.com/office/drawing/2014/main" id="{CF32E7D3-170F-4D59-ADC2-A75607D44E21}"/>
              </a:ext>
            </a:extLst>
          </p:cNvPr>
          <p:cNvSpPr>
            <a:spLocks noGrp="1"/>
          </p:cNvSpPr>
          <p:nvPr>
            <p:ph type="title"/>
          </p:nvPr>
        </p:nvSpPr>
        <p:spPr/>
        <p:txBody>
          <a:bodyPr/>
          <a:lstStyle/>
          <a:p>
            <a:r>
              <a:rPr lang="es-ES" dirty="0"/>
              <a:t>Conjunto de datos de entrenamiento</a:t>
            </a:r>
            <a:endParaRPr lang="es-BO" dirty="0"/>
          </a:p>
        </p:txBody>
      </p:sp>
      <p:sp>
        <p:nvSpPr>
          <p:cNvPr id="9" name="Marcador de contenido 8">
            <a:extLst>
              <a:ext uri="{FF2B5EF4-FFF2-40B4-BE49-F238E27FC236}">
                <a16:creationId xmlns:a16="http://schemas.microsoft.com/office/drawing/2014/main" id="{46869BC2-6746-413D-B81D-B65B53B96BEF}"/>
              </a:ext>
            </a:extLst>
          </p:cNvPr>
          <p:cNvSpPr>
            <a:spLocks noGrp="1"/>
          </p:cNvSpPr>
          <p:nvPr>
            <p:ph idx="1"/>
          </p:nvPr>
        </p:nvSpPr>
        <p:spPr>
          <a:xfrm>
            <a:off x="191344" y="2265001"/>
            <a:ext cx="6048672" cy="3880773"/>
          </a:xfrm>
        </p:spPr>
        <p:txBody>
          <a:bodyPr>
            <a:normAutofit/>
          </a:bodyPr>
          <a:lstStyle/>
          <a:p>
            <a:r>
              <a:rPr lang="en-US" sz="2400" dirty="0" err="1"/>
              <a:t>Notación</a:t>
            </a:r>
            <a:r>
              <a:rPr lang="en-US" sz="2400" dirty="0"/>
              <a:t>:</a:t>
            </a:r>
          </a:p>
          <a:p>
            <a:r>
              <a:rPr lang="en-US" sz="300" dirty="0"/>
              <a:t> </a:t>
            </a:r>
            <a:endParaRPr lang="en-US" sz="2000" dirty="0"/>
          </a:p>
          <a:p>
            <a:pPr lvl="1"/>
            <a:r>
              <a:rPr lang="en-US" sz="2000" b="1" dirty="0"/>
              <a:t>m</a:t>
            </a:r>
            <a:r>
              <a:rPr lang="en-US" sz="2000" dirty="0"/>
              <a:t> = </a:t>
            </a:r>
            <a:r>
              <a:rPr lang="en-US" sz="2000" dirty="0" err="1"/>
              <a:t>Numero</a:t>
            </a:r>
            <a:r>
              <a:rPr lang="en-US" sz="2000" dirty="0"/>
              <a:t> de </a:t>
            </a:r>
            <a:r>
              <a:rPr lang="en-US" sz="2000" dirty="0" err="1"/>
              <a:t>ejemplos</a:t>
            </a:r>
            <a:r>
              <a:rPr lang="en-US" sz="2000" dirty="0"/>
              <a:t> de </a:t>
            </a:r>
            <a:r>
              <a:rPr lang="en-US" sz="2000" dirty="0" err="1"/>
              <a:t>entrenamiento</a:t>
            </a:r>
            <a:r>
              <a:rPr lang="en-US" sz="2000" dirty="0"/>
              <a:t>.</a:t>
            </a:r>
          </a:p>
          <a:p>
            <a:pPr lvl="1"/>
            <a:r>
              <a:rPr lang="en-US" sz="2000" b="1" dirty="0"/>
              <a:t>x</a:t>
            </a:r>
            <a:r>
              <a:rPr lang="en-US" sz="2000" dirty="0"/>
              <a:t>’s = variable “entradas”  / </a:t>
            </a:r>
            <a:r>
              <a:rPr lang="en-US" sz="2000" dirty="0" err="1"/>
              <a:t>caracteristicas</a:t>
            </a:r>
            <a:endParaRPr lang="en-US" sz="2000" dirty="0"/>
          </a:p>
          <a:p>
            <a:pPr lvl="1"/>
            <a:r>
              <a:rPr lang="en-US" sz="2000" b="1" dirty="0"/>
              <a:t>y</a:t>
            </a:r>
            <a:r>
              <a:rPr lang="en-US" sz="2000" dirty="0"/>
              <a:t>’s = variable “</a:t>
            </a:r>
            <a:r>
              <a:rPr lang="en-US" sz="2000" dirty="0" err="1"/>
              <a:t>salida</a:t>
            </a:r>
            <a:r>
              <a:rPr lang="en-US" sz="2000" dirty="0"/>
              <a:t>” / variable “</a:t>
            </a:r>
            <a:r>
              <a:rPr lang="en-US" sz="2000" dirty="0" err="1"/>
              <a:t>objetivo</a:t>
            </a:r>
            <a:r>
              <a:rPr lang="en-US" sz="2000" dirty="0"/>
              <a:t>”</a:t>
            </a:r>
          </a:p>
          <a:p>
            <a:pPr lvl="1"/>
            <a:r>
              <a:rPr lang="en-US" sz="2000" dirty="0"/>
              <a:t>(x, y) = un </a:t>
            </a:r>
            <a:r>
              <a:rPr lang="en-US" sz="2000" dirty="0" err="1"/>
              <a:t>ejemplo</a:t>
            </a:r>
            <a:r>
              <a:rPr lang="en-US" sz="2000" dirty="0"/>
              <a:t> de </a:t>
            </a:r>
            <a:r>
              <a:rPr lang="en-US" sz="2000" dirty="0" err="1"/>
              <a:t>entrenamiento</a:t>
            </a:r>
            <a:endParaRPr lang="en-US" sz="2000" dirty="0"/>
          </a:p>
          <a:p>
            <a:pPr lvl="1"/>
            <a:r>
              <a:rPr lang="en-US" sz="2000" dirty="0"/>
              <a:t>(x</a:t>
            </a:r>
            <a:r>
              <a:rPr lang="en-US" sz="2000" baseline="30000" dirty="0"/>
              <a:t>(</a:t>
            </a:r>
            <a:r>
              <a:rPr lang="en-US" sz="2000" baseline="30000" dirty="0" err="1"/>
              <a:t>i</a:t>
            </a:r>
            <a:r>
              <a:rPr lang="en-US" sz="2000" baseline="30000" dirty="0"/>
              <a:t>),</a:t>
            </a:r>
            <a:r>
              <a:rPr lang="en-US" sz="2000" dirty="0"/>
              <a:t> y</a:t>
            </a:r>
            <a:r>
              <a:rPr lang="en-US" sz="2000" baseline="30000" dirty="0"/>
              <a:t>(</a:t>
            </a:r>
            <a:r>
              <a:rPr lang="en-US" sz="2000" baseline="30000" dirty="0" err="1"/>
              <a:t>i</a:t>
            </a:r>
            <a:r>
              <a:rPr lang="en-US" sz="2000" baseline="30000" dirty="0"/>
              <a:t>)</a:t>
            </a:r>
            <a:r>
              <a:rPr lang="en-US" sz="2000" dirty="0"/>
              <a:t>) = </a:t>
            </a:r>
            <a:r>
              <a:rPr lang="en-US" sz="2000" dirty="0" err="1"/>
              <a:t>iesimo</a:t>
            </a:r>
            <a:r>
              <a:rPr lang="en-US" sz="2000" dirty="0"/>
              <a:t> </a:t>
            </a:r>
            <a:r>
              <a:rPr lang="en-US" sz="2000" dirty="0" err="1"/>
              <a:t>ejemplo</a:t>
            </a:r>
            <a:r>
              <a:rPr lang="en-US" sz="2000" dirty="0"/>
              <a:t> de </a:t>
            </a:r>
            <a:r>
              <a:rPr lang="en-US" sz="2000" dirty="0" err="1"/>
              <a:t>entrenamiento</a:t>
            </a:r>
            <a:endParaRPr lang="en-US" sz="2000" dirty="0"/>
          </a:p>
          <a:p>
            <a:endParaRPr lang="es-BO" sz="2400" dirty="0"/>
          </a:p>
        </p:txBody>
      </p:sp>
    </p:spTree>
    <p:extLst>
      <p:ext uri="{BB962C8B-B14F-4D97-AF65-F5344CB8AC3E}">
        <p14:creationId xmlns:p14="http://schemas.microsoft.com/office/powerpoint/2010/main" val="32371728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p:cNvCxnSpPr/>
          <p:nvPr/>
        </p:nvCxnSpPr>
        <p:spPr>
          <a:xfrm>
            <a:off x="6400800" y="584200"/>
            <a:ext cx="0" cy="548640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5" name="Rounded Rectangle 4"/>
          <p:cNvSpPr/>
          <p:nvPr/>
        </p:nvSpPr>
        <p:spPr>
          <a:xfrm>
            <a:off x="1397717" y="1779736"/>
            <a:ext cx="3377483" cy="812800"/>
          </a:xfrm>
          <a:prstGeom prst="round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Conjunto </a:t>
            </a:r>
            <a:r>
              <a:rPr lang="en-US" sz="2400" dirty="0" err="1">
                <a:solidFill>
                  <a:schemeClr val="tx1"/>
                </a:solidFill>
              </a:rPr>
              <a:t>datos</a:t>
            </a:r>
            <a:r>
              <a:rPr lang="en-US" sz="2400" dirty="0">
                <a:solidFill>
                  <a:schemeClr val="tx1"/>
                </a:solidFill>
              </a:rPr>
              <a:t> </a:t>
            </a:r>
            <a:r>
              <a:rPr lang="en-US" sz="2400" dirty="0" err="1">
                <a:solidFill>
                  <a:schemeClr val="tx1"/>
                </a:solidFill>
              </a:rPr>
              <a:t>entrenamiento</a:t>
            </a:r>
            <a:endParaRPr lang="en-US" sz="2400" dirty="0">
              <a:solidFill>
                <a:schemeClr val="tx1"/>
              </a:solidFill>
            </a:endParaRPr>
          </a:p>
        </p:txBody>
      </p:sp>
      <p:sp>
        <p:nvSpPr>
          <p:cNvPr id="6" name="Rounded Rectangle 5"/>
          <p:cNvSpPr/>
          <p:nvPr/>
        </p:nvSpPr>
        <p:spPr>
          <a:xfrm>
            <a:off x="991317" y="3034597"/>
            <a:ext cx="4190283" cy="782075"/>
          </a:xfrm>
          <a:prstGeom prst="round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a:solidFill>
                  <a:schemeClr val="tx1"/>
                </a:solidFill>
              </a:rPr>
              <a:t>Algoritmo</a:t>
            </a:r>
            <a:r>
              <a:rPr lang="en-US" sz="2400" dirty="0">
                <a:solidFill>
                  <a:schemeClr val="tx1"/>
                </a:solidFill>
              </a:rPr>
              <a:t> </a:t>
            </a:r>
            <a:r>
              <a:rPr lang="en-US" sz="2400" dirty="0" err="1">
                <a:solidFill>
                  <a:schemeClr val="tx1"/>
                </a:solidFill>
              </a:rPr>
              <a:t>aprendizaje</a:t>
            </a:r>
            <a:endParaRPr lang="en-US" sz="2400" dirty="0">
              <a:solidFill>
                <a:schemeClr val="tx1"/>
              </a:solidFill>
            </a:endParaRPr>
          </a:p>
        </p:txBody>
      </p:sp>
      <p:sp>
        <p:nvSpPr>
          <p:cNvPr id="7" name="Rounded Rectangle 6"/>
          <p:cNvSpPr/>
          <p:nvPr/>
        </p:nvSpPr>
        <p:spPr>
          <a:xfrm>
            <a:off x="2578459" y="4315536"/>
            <a:ext cx="1016000" cy="782075"/>
          </a:xfrm>
          <a:prstGeom prst="round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i="1" dirty="0">
                <a:solidFill>
                  <a:schemeClr val="tx1"/>
                </a:solidFill>
              </a:rPr>
              <a:t>h</a:t>
            </a:r>
          </a:p>
        </p:txBody>
      </p:sp>
      <p:sp>
        <p:nvSpPr>
          <p:cNvPr id="8" name="TextBox 7"/>
          <p:cNvSpPr txBox="1"/>
          <p:nvPr/>
        </p:nvSpPr>
        <p:spPr>
          <a:xfrm>
            <a:off x="-1" y="4275093"/>
            <a:ext cx="1702517" cy="830997"/>
          </a:xfrm>
          <a:prstGeom prst="rect">
            <a:avLst/>
          </a:prstGeom>
          <a:noFill/>
        </p:spPr>
        <p:txBody>
          <a:bodyPr wrap="square" rtlCol="0">
            <a:spAutoFit/>
          </a:bodyPr>
          <a:lstStyle/>
          <a:p>
            <a:pPr algn="ctr"/>
            <a:r>
              <a:rPr lang="en-US" sz="2400" dirty="0" err="1"/>
              <a:t>Tamaño</a:t>
            </a:r>
            <a:r>
              <a:rPr lang="en-US" sz="2400" dirty="0"/>
              <a:t> de la casa</a:t>
            </a:r>
          </a:p>
        </p:txBody>
      </p:sp>
      <p:sp>
        <p:nvSpPr>
          <p:cNvPr id="9" name="TextBox 8"/>
          <p:cNvSpPr txBox="1"/>
          <p:nvPr/>
        </p:nvSpPr>
        <p:spPr>
          <a:xfrm>
            <a:off x="4470400" y="4275093"/>
            <a:ext cx="1930400" cy="830997"/>
          </a:xfrm>
          <a:prstGeom prst="rect">
            <a:avLst/>
          </a:prstGeom>
          <a:noFill/>
        </p:spPr>
        <p:txBody>
          <a:bodyPr wrap="square" rtlCol="0">
            <a:spAutoFit/>
          </a:bodyPr>
          <a:lstStyle/>
          <a:p>
            <a:pPr algn="ctr"/>
            <a:r>
              <a:rPr lang="en-US" sz="2400" dirty="0" err="1"/>
              <a:t>Precio</a:t>
            </a:r>
            <a:r>
              <a:rPr lang="en-US" sz="2400" dirty="0"/>
              <a:t> </a:t>
            </a:r>
            <a:r>
              <a:rPr lang="en-US" sz="2400" dirty="0" err="1"/>
              <a:t>estimado</a:t>
            </a:r>
            <a:endParaRPr lang="en-US" sz="2400" dirty="0"/>
          </a:p>
        </p:txBody>
      </p:sp>
      <p:cxnSp>
        <p:nvCxnSpPr>
          <p:cNvPr id="12" name="Straight Arrow Connector 11"/>
          <p:cNvCxnSpPr>
            <a:stCxn id="5" idx="2"/>
            <a:endCxn id="6" idx="0"/>
          </p:cNvCxnSpPr>
          <p:nvPr/>
        </p:nvCxnSpPr>
        <p:spPr>
          <a:xfrm>
            <a:off x="3086459" y="2592536"/>
            <a:ext cx="0" cy="442061"/>
          </a:xfrm>
          <a:prstGeom prst="straightConnector1">
            <a:avLst/>
          </a:prstGeom>
          <a:ln w="57150">
            <a:solidFill>
              <a:schemeClr val="tx2">
                <a:lumMod val="50000"/>
              </a:schemeClr>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6" idx="2"/>
            <a:endCxn id="7" idx="0"/>
          </p:cNvCxnSpPr>
          <p:nvPr/>
        </p:nvCxnSpPr>
        <p:spPr>
          <a:xfrm>
            <a:off x="3086459" y="3816672"/>
            <a:ext cx="0" cy="498864"/>
          </a:xfrm>
          <a:prstGeom prst="straightConnector1">
            <a:avLst/>
          </a:prstGeom>
          <a:ln w="57150">
            <a:solidFill>
              <a:schemeClr val="tx2">
                <a:lumMod val="50000"/>
              </a:schemeClr>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endCxn id="7" idx="1"/>
          </p:cNvCxnSpPr>
          <p:nvPr/>
        </p:nvCxnSpPr>
        <p:spPr>
          <a:xfrm>
            <a:off x="1524000" y="4706573"/>
            <a:ext cx="1054459" cy="0"/>
          </a:xfrm>
          <a:prstGeom prst="straightConnector1">
            <a:avLst/>
          </a:prstGeom>
          <a:ln w="57150">
            <a:solidFill>
              <a:schemeClr val="tx2">
                <a:lumMod val="50000"/>
              </a:schemeClr>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7" idx="3"/>
          </p:cNvCxnSpPr>
          <p:nvPr/>
        </p:nvCxnSpPr>
        <p:spPr>
          <a:xfrm>
            <a:off x="3594459" y="4706573"/>
            <a:ext cx="977541" cy="0"/>
          </a:xfrm>
          <a:prstGeom prst="straightConnector1">
            <a:avLst/>
          </a:prstGeom>
          <a:ln w="57150">
            <a:solidFill>
              <a:schemeClr val="tx2">
                <a:lumMod val="50000"/>
              </a:schemeClr>
            </a:solidFill>
            <a:tailEnd type="stealth" w="lg" len="lg"/>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6793200" y="916849"/>
            <a:ext cx="3615092" cy="523220"/>
          </a:xfrm>
          <a:prstGeom prst="rect">
            <a:avLst/>
          </a:prstGeom>
          <a:noFill/>
        </p:spPr>
        <p:txBody>
          <a:bodyPr wrap="none" rtlCol="0">
            <a:spAutoFit/>
          </a:bodyPr>
          <a:lstStyle/>
          <a:p>
            <a:r>
              <a:rPr lang="en-US" sz="2800" dirty="0"/>
              <a:t>Como </a:t>
            </a:r>
            <a:r>
              <a:rPr lang="en-US" sz="2800" dirty="0" err="1"/>
              <a:t>representar</a:t>
            </a:r>
            <a:r>
              <a:rPr lang="en-US" sz="2800" dirty="0"/>
              <a:t> </a:t>
            </a:r>
            <a:r>
              <a:rPr lang="en-US" sz="2800" i="1" dirty="0"/>
              <a:t>h</a:t>
            </a:r>
            <a:r>
              <a:rPr lang="en-US" sz="2800" dirty="0"/>
              <a:t> ?</a:t>
            </a:r>
          </a:p>
        </p:txBody>
      </p:sp>
      <p:sp>
        <p:nvSpPr>
          <p:cNvPr id="37" name="TextBox 36"/>
          <p:cNvSpPr txBox="1"/>
          <p:nvPr/>
        </p:nvSpPr>
        <p:spPr>
          <a:xfrm>
            <a:off x="6594863" y="5156201"/>
            <a:ext cx="4819846" cy="913199"/>
          </a:xfrm>
          <a:prstGeom prst="rect">
            <a:avLst/>
          </a:prstGeom>
          <a:noFill/>
        </p:spPr>
        <p:txBody>
          <a:bodyPr wrap="none" rtlCol="0">
            <a:spAutoFit/>
          </a:bodyPr>
          <a:lstStyle/>
          <a:p>
            <a:r>
              <a:rPr lang="es-BO" sz="2667" dirty="0"/>
              <a:t>Regresión lineal con una variable.</a:t>
            </a:r>
          </a:p>
          <a:p>
            <a:r>
              <a:rPr lang="es-BO" sz="2667" dirty="0"/>
              <a:t>Regresión lineal </a:t>
            </a:r>
            <a:r>
              <a:rPr lang="es-BO" sz="2667" dirty="0" err="1"/>
              <a:t>univariable</a:t>
            </a:r>
            <a:r>
              <a:rPr lang="es-BO" sz="2667" dirty="0"/>
              <a:t>.</a:t>
            </a:r>
          </a:p>
        </p:txBody>
      </p:sp>
      <p:sp>
        <p:nvSpPr>
          <p:cNvPr id="2" name="Título 1">
            <a:extLst>
              <a:ext uri="{FF2B5EF4-FFF2-40B4-BE49-F238E27FC236}">
                <a16:creationId xmlns:a16="http://schemas.microsoft.com/office/drawing/2014/main" id="{88306041-088B-4E4E-AD94-1217A22E2CA6}"/>
              </a:ext>
            </a:extLst>
          </p:cNvPr>
          <p:cNvSpPr>
            <a:spLocks noGrp="1"/>
          </p:cNvSpPr>
          <p:nvPr>
            <p:ph type="title"/>
          </p:nvPr>
        </p:nvSpPr>
        <p:spPr/>
        <p:txBody>
          <a:bodyPr/>
          <a:lstStyle/>
          <a:p>
            <a:r>
              <a:rPr lang="es-ES" dirty="0" err="1"/>
              <a:t>Hipotesis</a:t>
            </a:r>
            <a:r>
              <a:rPr lang="es-ES" dirty="0"/>
              <a:t> (H)</a:t>
            </a:r>
            <a:endParaRPr lang="es-BO" dirty="0"/>
          </a:p>
        </p:txBody>
      </p:sp>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6793200" y="1678560"/>
              <a:ext cx="5164560" cy="3272040"/>
            </p14:xfrm>
          </p:contentPart>
        </mc:Choice>
        <mc:Fallback xmlns="">
          <p:pic>
            <p:nvPicPr>
              <p:cNvPr id="4" name="Ink 3"/>
              <p:cNvPicPr/>
              <p:nvPr/>
            </p:nvPicPr>
            <p:blipFill>
              <a:blip r:embed="rId3"/>
              <a:stretch>
                <a:fillRect/>
              </a:stretch>
            </p:blipFill>
            <p:spPr>
              <a:xfrm>
                <a:off x="637920" y="1669200"/>
                <a:ext cx="11510280" cy="4912200"/>
              </a:xfrm>
              <a:prstGeom prst="rect">
                <a:avLst/>
              </a:prstGeom>
            </p:spPr>
          </p:pic>
        </mc:Fallback>
      </mc:AlternateContent>
    </p:spTree>
    <p:extLst>
      <p:ext uri="{BB962C8B-B14F-4D97-AF65-F5344CB8AC3E}">
        <p14:creationId xmlns:p14="http://schemas.microsoft.com/office/powerpoint/2010/main" val="14928009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hart 6"/>
          <p:cNvGraphicFramePr>
            <a:graphicFrameLocks/>
          </p:cNvGraphicFramePr>
          <p:nvPr>
            <p:extLst>
              <p:ext uri="{D42A27DB-BD31-4B8C-83A1-F6EECF244321}">
                <p14:modId xmlns:p14="http://schemas.microsoft.com/office/powerpoint/2010/main" val="1769501938"/>
              </p:ext>
            </p:extLst>
          </p:nvPr>
        </p:nvGraphicFramePr>
        <p:xfrm>
          <a:off x="287075" y="2227412"/>
          <a:ext cx="3776925" cy="3200400"/>
        </p:xfrm>
        <a:graphic>
          <a:graphicData uri="http://schemas.openxmlformats.org/drawingml/2006/chart">
            <c:chart xmlns:c="http://schemas.openxmlformats.org/drawingml/2006/chart" xmlns:r="http://schemas.openxmlformats.org/officeDocument/2006/relationships" r:id="rId5"/>
          </a:graphicData>
        </a:graphic>
      </p:graphicFrame>
      <p:pic>
        <p:nvPicPr>
          <p:cNvPr id="14" name="Picture 13"/>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1727200" y="5546176"/>
            <a:ext cx="1392936" cy="835152"/>
          </a:xfrm>
          <a:prstGeom prst="rect">
            <a:avLst/>
          </a:prstGeom>
        </p:spPr>
      </p:pic>
      <p:pic>
        <p:nvPicPr>
          <p:cNvPr id="17" name="Picture 16"/>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5689600" y="5546176"/>
            <a:ext cx="1392936" cy="835152"/>
          </a:xfrm>
          <a:prstGeom prst="rect">
            <a:avLst/>
          </a:prstGeom>
        </p:spPr>
      </p:pic>
      <p:pic>
        <p:nvPicPr>
          <p:cNvPr id="18" name="Picture 17"/>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9550400" y="5546176"/>
            <a:ext cx="1392936" cy="835152"/>
          </a:xfrm>
          <a:prstGeom prst="rect">
            <a:avLst/>
          </a:prstGeom>
        </p:spPr>
      </p:pic>
      <p:graphicFrame>
        <p:nvGraphicFramePr>
          <p:cNvPr id="10" name="Chart 9"/>
          <p:cNvGraphicFramePr>
            <a:graphicFrameLocks/>
          </p:cNvGraphicFramePr>
          <p:nvPr>
            <p:extLst>
              <p:ext uri="{D42A27DB-BD31-4B8C-83A1-F6EECF244321}">
                <p14:modId xmlns:p14="http://schemas.microsoft.com/office/powerpoint/2010/main" val="3744889290"/>
              </p:ext>
            </p:extLst>
          </p:nvPr>
        </p:nvGraphicFramePr>
        <p:xfrm>
          <a:off x="4322740" y="2227412"/>
          <a:ext cx="3776925" cy="32004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1" name="Chart 10"/>
          <p:cNvGraphicFramePr>
            <a:graphicFrameLocks/>
          </p:cNvGraphicFramePr>
          <p:nvPr>
            <p:extLst>
              <p:ext uri="{D42A27DB-BD31-4B8C-83A1-F6EECF244321}">
                <p14:modId xmlns:p14="http://schemas.microsoft.com/office/powerpoint/2010/main" val="343372889"/>
              </p:ext>
            </p:extLst>
          </p:nvPr>
        </p:nvGraphicFramePr>
        <p:xfrm>
          <a:off x="8358406" y="2227412"/>
          <a:ext cx="3776925" cy="3200400"/>
        </p:xfrm>
        <a:graphic>
          <a:graphicData uri="http://schemas.openxmlformats.org/drawingml/2006/chart">
            <c:chart xmlns:c="http://schemas.openxmlformats.org/drawingml/2006/chart" xmlns:r="http://schemas.openxmlformats.org/officeDocument/2006/relationships" r:id="rId10"/>
          </a:graphicData>
        </a:graphic>
      </p:graphicFrame>
      <mc:AlternateContent xmlns:mc="http://schemas.openxmlformats.org/markup-compatibility/2006" xmlns:p14="http://schemas.microsoft.com/office/powerpoint/2010/main">
        <mc:Choice Requires="p14">
          <p:contentPart p14:bwMode="auto" r:id="rId11">
            <p14:nvContentPartPr>
              <p14:cNvPr id="4" name="Entrada de lápiz 3">
                <a:extLst>
                  <a:ext uri="{FF2B5EF4-FFF2-40B4-BE49-F238E27FC236}">
                    <a16:creationId xmlns:a16="http://schemas.microsoft.com/office/drawing/2014/main" id="{E7EC9E41-65AE-4F2F-B4B0-667F2001BAC4}"/>
                  </a:ext>
                </a:extLst>
              </p14:cNvPr>
              <p14:cNvContentPartPr/>
              <p14:nvPr/>
            </p14:nvContentPartPr>
            <p14:xfrm>
              <a:off x="6478279" y="3019548"/>
              <a:ext cx="360" cy="360"/>
            </p14:xfrm>
          </p:contentPart>
        </mc:Choice>
        <mc:Fallback xmlns="">
          <p:pic>
            <p:nvPicPr>
              <p:cNvPr id="4" name="Entrada de lápiz 3">
                <a:extLst>
                  <a:ext uri="{FF2B5EF4-FFF2-40B4-BE49-F238E27FC236}">
                    <a16:creationId xmlns:a16="http://schemas.microsoft.com/office/drawing/2014/main" id="{E7EC9E41-65AE-4F2F-B4B0-667F2001BAC4}"/>
                  </a:ext>
                </a:extLst>
              </p:cNvPr>
              <p:cNvPicPr/>
              <p:nvPr/>
            </p:nvPicPr>
            <p:blipFill>
              <a:blip r:embed="rId12"/>
              <a:stretch>
                <a:fillRect/>
              </a:stretch>
            </p:blipFill>
            <p:spPr>
              <a:xfrm>
                <a:off x="6472159" y="3013428"/>
                <a:ext cx="12600" cy="12600"/>
              </a:xfrm>
              <a:prstGeom prst="rect">
                <a:avLst/>
              </a:prstGeom>
            </p:spPr>
          </p:pic>
        </mc:Fallback>
      </mc:AlternateContent>
      <p:sp>
        <p:nvSpPr>
          <p:cNvPr id="8" name="Título 7">
            <a:extLst>
              <a:ext uri="{FF2B5EF4-FFF2-40B4-BE49-F238E27FC236}">
                <a16:creationId xmlns:a16="http://schemas.microsoft.com/office/drawing/2014/main" id="{F4CB76D3-518C-4886-B962-07C5B7CB7EA4}"/>
              </a:ext>
            </a:extLst>
          </p:cNvPr>
          <p:cNvSpPr>
            <a:spLocks noGrp="1"/>
          </p:cNvSpPr>
          <p:nvPr>
            <p:ph type="title"/>
          </p:nvPr>
        </p:nvSpPr>
        <p:spPr/>
        <p:txBody>
          <a:bodyPr/>
          <a:lstStyle/>
          <a:p>
            <a:r>
              <a:rPr lang="es-ES" dirty="0"/>
              <a:t>Análisis de la </a:t>
            </a:r>
            <a:r>
              <a:rPr lang="es-ES" dirty="0" err="1"/>
              <a:t>hipótesis</a:t>
            </a:r>
            <a:r>
              <a:rPr lang="es-ES" dirty="0"/>
              <a:t> en relación a posibles valores de </a:t>
            </a:r>
            <a:r>
              <a:rPr lang="es-BO" dirty="0"/>
              <a:t>Ɵ</a:t>
            </a:r>
            <a:r>
              <a:rPr lang="es-BO" baseline="-25000" dirty="0"/>
              <a:t>0 y </a:t>
            </a:r>
            <a:r>
              <a:rPr lang="es-BO" dirty="0"/>
              <a:t>Ɵ</a:t>
            </a:r>
            <a:r>
              <a:rPr lang="es-BO" baseline="-25000" dirty="0"/>
              <a:t>1</a:t>
            </a:r>
            <a:endParaRPr lang="es-BO" dirty="0"/>
          </a:p>
        </p:txBody>
      </p:sp>
      <mc:AlternateContent xmlns:mc="http://schemas.openxmlformats.org/markup-compatibility/2006" xmlns:p14="http://schemas.microsoft.com/office/powerpoint/2010/main">
        <mc:Choice Requires="p14">
          <p:contentPart p14:bwMode="auto" r:id="rId13">
            <p14:nvContentPartPr>
              <p14:cNvPr id="3" name="Ink 2"/>
              <p14:cNvContentPartPr/>
              <p14:nvPr/>
            </p14:nvContentPartPr>
            <p14:xfrm>
              <a:off x="704640" y="2392288"/>
              <a:ext cx="11225520" cy="2394360"/>
            </p14:xfrm>
          </p:contentPart>
        </mc:Choice>
        <mc:Fallback xmlns="">
          <p:pic>
            <p:nvPicPr>
              <p:cNvPr id="3" name="Ink 2"/>
              <p:cNvPicPr/>
              <p:nvPr/>
            </p:nvPicPr>
            <p:blipFill>
              <a:blip r:embed="rId14"/>
              <a:stretch>
                <a:fillRect/>
              </a:stretch>
            </p:blipFill>
            <p:spPr>
              <a:xfrm>
                <a:off x="695280" y="2382928"/>
                <a:ext cx="11244240" cy="2413080"/>
              </a:xfrm>
              <a:prstGeom prst="rect">
                <a:avLst/>
              </a:prstGeom>
            </p:spPr>
          </p:pic>
        </mc:Fallback>
      </mc:AlternateContent>
    </p:spTree>
    <p:extLst>
      <p:ext uri="{BB962C8B-B14F-4D97-AF65-F5344CB8AC3E}">
        <p14:creationId xmlns:p14="http://schemas.microsoft.com/office/powerpoint/2010/main" val="18310848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5">
            <a:extLst>
              <a:ext uri="{FF2B5EF4-FFF2-40B4-BE49-F238E27FC236}">
                <a16:creationId xmlns:a16="http://schemas.microsoft.com/office/drawing/2014/main" id="{407895B1-6735-40D0-A5F3-B531092C366D}"/>
              </a:ext>
            </a:extLst>
          </p:cNvPr>
          <p:cNvSpPr>
            <a:spLocks noGrp="1"/>
          </p:cNvSpPr>
          <p:nvPr>
            <p:ph type="title"/>
          </p:nvPr>
        </p:nvSpPr>
        <p:spPr/>
        <p:txBody>
          <a:bodyPr>
            <a:normAutofit fontScale="90000"/>
          </a:bodyPr>
          <a:lstStyle/>
          <a:p>
            <a:r>
              <a:rPr lang="es-ES" dirty="0"/>
              <a:t>Machine Learning es aprendizaje automático</a:t>
            </a:r>
            <a:br>
              <a:rPr lang="es-ES" dirty="0"/>
            </a:br>
            <a:endParaRPr lang="es-BO" dirty="0"/>
          </a:p>
        </p:txBody>
      </p:sp>
      <p:sp>
        <p:nvSpPr>
          <p:cNvPr id="7" name="Marcador de contenido 6">
            <a:extLst>
              <a:ext uri="{FF2B5EF4-FFF2-40B4-BE49-F238E27FC236}">
                <a16:creationId xmlns:a16="http://schemas.microsoft.com/office/drawing/2014/main" id="{11E64F7C-3C46-433D-AAFF-9CE281D1EE7B}"/>
              </a:ext>
            </a:extLst>
          </p:cNvPr>
          <p:cNvSpPr>
            <a:spLocks noGrp="1"/>
          </p:cNvSpPr>
          <p:nvPr>
            <p:ph idx="1"/>
          </p:nvPr>
        </p:nvSpPr>
        <p:spPr>
          <a:xfrm>
            <a:off x="677334" y="2160589"/>
            <a:ext cx="8596668" cy="3880773"/>
          </a:xfrm>
        </p:spPr>
        <p:txBody>
          <a:bodyPr>
            <a:normAutofit/>
          </a:bodyPr>
          <a:lstStyle/>
          <a:p>
            <a:r>
              <a:rPr lang="es-ES" sz="2400" dirty="0"/>
              <a:t>Aprender de los datos</a:t>
            </a:r>
          </a:p>
          <a:p>
            <a:r>
              <a:rPr lang="es-ES" sz="2400" dirty="0"/>
              <a:t>No programación explícita</a:t>
            </a:r>
          </a:p>
          <a:p>
            <a:r>
              <a:rPr lang="es-ES" sz="2400" dirty="0"/>
              <a:t>Descubrimiento de patrones ocultos</a:t>
            </a:r>
          </a:p>
          <a:p>
            <a:r>
              <a:rPr lang="es-ES" sz="2400" dirty="0"/>
              <a:t>Toma de decisiones basada en los datos</a:t>
            </a:r>
          </a:p>
        </p:txBody>
      </p:sp>
      <p:sp>
        <p:nvSpPr>
          <p:cNvPr id="3" name="2 Marcador de número de diapositiva"/>
          <p:cNvSpPr>
            <a:spLocks noGrp="1"/>
          </p:cNvSpPr>
          <p:nvPr>
            <p:ph type="sldNum" sz="quarter" idx="12"/>
          </p:nvPr>
        </p:nvSpPr>
        <p:spPr/>
        <p:txBody>
          <a:bodyPr/>
          <a:lstStyle/>
          <a:p>
            <a:fld id="{BC27CD9C-C814-4D7E-9230-8D1C34D1498B}" type="slidenum">
              <a:rPr lang="es-ES" smtClean="0"/>
              <a:t>3</a:t>
            </a:fld>
            <a:endParaRPr lang="es-ES"/>
          </a:p>
        </p:txBody>
      </p:sp>
      <p:sp>
        <p:nvSpPr>
          <p:cNvPr id="5" name="2 Título"/>
          <p:cNvSpPr txBox="1">
            <a:spLocks/>
          </p:cNvSpPr>
          <p:nvPr/>
        </p:nvSpPr>
        <p:spPr>
          <a:xfrm>
            <a:off x="609600" y="366184"/>
            <a:ext cx="10972800" cy="1524000"/>
          </a:xfrm>
          <a:prstGeom prst="rect">
            <a:avLst/>
          </a:prstGeom>
        </p:spPr>
        <p:txBody>
          <a:bodyPr>
            <a:normAutofit fontScale="97500"/>
          </a:bodyPr>
          <a:lstStyle>
            <a:lvl1pPr algn="l" defTabSz="914400" rtl="0" eaLnBrk="1" latinLnBrk="0" hangingPunct="1">
              <a:spcBef>
                <a:spcPct val="0"/>
              </a:spcBef>
              <a:buNone/>
              <a:defRPr lang="es-ES" sz="2200" b="1" kern="1200" dirty="0" smtClean="0">
                <a:solidFill>
                  <a:srgbClr val="00649D"/>
                </a:solidFill>
                <a:latin typeface="+mj-lt"/>
                <a:ea typeface="+mj-ea"/>
                <a:cs typeface="Arial" panose="020B0604020202020204" pitchFamily="34" charset="0"/>
              </a:defRPr>
            </a:lvl1pPr>
          </a:lstStyle>
          <a:p>
            <a:endParaRPr lang="es-ES" sz="4000" dirty="0"/>
          </a:p>
        </p:txBody>
      </p:sp>
      <p:pic>
        <p:nvPicPr>
          <p:cNvPr id="1026" name="Picture 2" descr="Resultado de imagen de machine learning cat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12452" y="1604798"/>
            <a:ext cx="4023611" cy="24141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461403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272EA791-B9DD-43F4-8C82-03AA58E580C1}"/>
              </a:ext>
            </a:extLst>
          </p:cNvPr>
          <p:cNvSpPr>
            <a:spLocks noGrp="1"/>
          </p:cNvSpPr>
          <p:nvPr>
            <p:ph type="title"/>
          </p:nvPr>
        </p:nvSpPr>
        <p:spPr/>
        <p:txBody>
          <a:bodyPr/>
          <a:lstStyle/>
          <a:p>
            <a:r>
              <a:rPr lang="es-ES" dirty="0"/>
              <a:t>Función de costo (J)</a:t>
            </a:r>
            <a:endParaRPr lang="es-BO" dirty="0"/>
          </a:p>
        </p:txBody>
      </p:sp>
      <mc:AlternateContent xmlns:mc="http://schemas.openxmlformats.org/markup-compatibility/2006" xmlns:a14="http://schemas.microsoft.com/office/drawing/2010/main">
        <mc:Choice Requires="a14">
          <p:sp>
            <p:nvSpPr>
              <p:cNvPr id="5" name="Marcador de contenido 4">
                <a:extLst>
                  <a:ext uri="{FF2B5EF4-FFF2-40B4-BE49-F238E27FC236}">
                    <a16:creationId xmlns:a16="http://schemas.microsoft.com/office/drawing/2014/main" id="{0E5EE267-0FA6-4077-B22E-2B10AE0E70D7}"/>
                  </a:ext>
                </a:extLst>
              </p:cNvPr>
              <p:cNvSpPr>
                <a:spLocks noGrp="1"/>
              </p:cNvSpPr>
              <p:nvPr>
                <p:ph idx="1"/>
              </p:nvPr>
            </p:nvSpPr>
            <p:spPr>
              <a:xfrm>
                <a:off x="677334" y="2160589"/>
                <a:ext cx="6786818" cy="3880773"/>
              </a:xfrm>
            </p:spPr>
            <p:txBody>
              <a:bodyPr>
                <a:normAutofit lnSpcReduction="10000"/>
              </a:bodyPr>
              <a:lstStyle/>
              <a:p>
                <a:r>
                  <a:rPr lang="es-ES" sz="2400" dirty="0"/>
                  <a:t>Si la </a:t>
                </a:r>
                <a:r>
                  <a:rPr lang="es-ES" sz="2400" dirty="0" err="1"/>
                  <a:t>hipótesis</a:t>
                </a:r>
                <a:r>
                  <a:rPr lang="es-ES" sz="2400" dirty="0"/>
                  <a:t> es: h</a:t>
                </a:r>
                <a:r>
                  <a:rPr lang="es-BO" sz="2400" baseline="-25000" dirty="0"/>
                  <a:t>Ɵ</a:t>
                </a:r>
                <a:r>
                  <a:rPr lang="es-BO" sz="2400" dirty="0"/>
                  <a:t>(x) = Ɵ</a:t>
                </a:r>
                <a:r>
                  <a:rPr lang="es-BO" sz="2400" baseline="-25000" dirty="0"/>
                  <a:t>0</a:t>
                </a:r>
                <a:r>
                  <a:rPr lang="es-BO" sz="2400" dirty="0"/>
                  <a:t>+Ɵ</a:t>
                </a:r>
                <a:r>
                  <a:rPr lang="es-BO" sz="2400" baseline="-25000" dirty="0"/>
                  <a:t>1</a:t>
                </a:r>
                <a:r>
                  <a:rPr lang="es-BO" sz="2400" dirty="0"/>
                  <a:t>x</a:t>
                </a:r>
              </a:p>
              <a:p>
                <a:r>
                  <a:rPr lang="es-BO" sz="2400" dirty="0"/>
                  <a:t>Como calculamos Ɵ</a:t>
                </a:r>
                <a:r>
                  <a:rPr lang="es-BO" sz="2400" baseline="-25000" dirty="0"/>
                  <a:t>0</a:t>
                </a:r>
                <a:r>
                  <a:rPr lang="es-BO" sz="2400" dirty="0"/>
                  <a:t>, Ɵ</a:t>
                </a:r>
                <a:r>
                  <a:rPr lang="es-BO" sz="2400" baseline="-25000" dirty="0"/>
                  <a:t>1</a:t>
                </a:r>
                <a:r>
                  <a:rPr lang="es-BO" sz="2400" dirty="0"/>
                  <a:t>? </a:t>
                </a:r>
              </a:p>
              <a:p>
                <a:r>
                  <a:rPr lang="es-BO" sz="2400" dirty="0"/>
                  <a:t>Se busca Ɵ</a:t>
                </a:r>
                <a:r>
                  <a:rPr lang="es-BO" sz="2400" baseline="-25000" dirty="0"/>
                  <a:t>0</a:t>
                </a:r>
                <a:r>
                  <a:rPr lang="es-BO" sz="2400" dirty="0"/>
                  <a:t>, Ɵ</a:t>
                </a:r>
                <a:r>
                  <a:rPr lang="es-BO" sz="2400" baseline="-25000" dirty="0"/>
                  <a:t>1</a:t>
                </a:r>
                <a:r>
                  <a:rPr lang="es-BO" sz="2400" dirty="0"/>
                  <a:t> de manera que se h(Ɵ) sea cercano a y con los m datos de entrenamiento x, y.</a:t>
                </a:r>
              </a:p>
              <a:p>
                <a:r>
                  <a:rPr lang="es-BO" sz="2400" dirty="0"/>
                  <a:t>Se utiliza la formula de diferencia de cuadrados:</a:t>
                </a:r>
              </a:p>
              <a:p>
                <a:pPr marL="0" indent="0">
                  <a:buNone/>
                </a:pPr>
                <a14:m>
                  <m:oMathPara xmlns:m="http://schemas.openxmlformats.org/officeDocument/2006/math">
                    <m:oMathParaPr>
                      <m:jc m:val="centerGroup"/>
                    </m:oMathParaPr>
                    <m:oMath xmlns:m="http://schemas.openxmlformats.org/officeDocument/2006/math">
                      <m:r>
                        <a:rPr lang="es-ES" sz="2400" b="0" i="1" smtClean="0">
                          <a:latin typeface="Cambria Math" panose="02040503050406030204" pitchFamily="18" charset="0"/>
                        </a:rPr>
                        <m:t>𝐽</m:t>
                      </m:r>
                      <m:d>
                        <m:dPr>
                          <m:ctrlPr>
                            <a:rPr lang="es-ES" sz="2400" b="0" i="1" smtClean="0">
                              <a:latin typeface="Cambria Math" panose="02040503050406030204" pitchFamily="18" charset="0"/>
                            </a:rPr>
                          </m:ctrlPr>
                        </m:dPr>
                        <m:e>
                          <m:sSub>
                            <m:sSubPr>
                              <m:ctrlPr>
                                <a:rPr lang="es-ES" sz="2400" b="0" i="1" smtClean="0">
                                  <a:latin typeface="Cambria Math" panose="02040503050406030204" pitchFamily="18" charset="0"/>
                                  <a:ea typeface="Cambria Math" panose="02040503050406030204" pitchFamily="18" charset="0"/>
                                </a:rPr>
                              </m:ctrlPr>
                            </m:sSubPr>
                            <m:e>
                              <m:r>
                                <a:rPr lang="es-ES" sz="2400" i="1">
                                  <a:latin typeface="Cambria Math" panose="02040503050406030204" pitchFamily="18" charset="0"/>
                                  <a:ea typeface="Cambria Math" panose="02040503050406030204" pitchFamily="18" charset="0"/>
                                </a:rPr>
                                <m:t>𝜃</m:t>
                              </m:r>
                            </m:e>
                            <m:sub>
                              <m:r>
                                <a:rPr lang="es-ES" sz="2400" b="0" i="1" smtClean="0">
                                  <a:latin typeface="Cambria Math" panose="02040503050406030204" pitchFamily="18" charset="0"/>
                                  <a:ea typeface="Cambria Math" panose="02040503050406030204" pitchFamily="18" charset="0"/>
                                </a:rPr>
                                <m:t>0</m:t>
                              </m:r>
                            </m:sub>
                          </m:sSub>
                          <m:r>
                            <a:rPr lang="es-ES" sz="2400" b="0" i="1" smtClean="0">
                              <a:latin typeface="Cambria Math" panose="02040503050406030204" pitchFamily="18" charset="0"/>
                              <a:ea typeface="Cambria Math" panose="02040503050406030204" pitchFamily="18" charset="0"/>
                            </a:rPr>
                            <m:t>,</m:t>
                          </m:r>
                          <m:sSub>
                            <m:sSubPr>
                              <m:ctrlPr>
                                <a:rPr lang="es-ES" sz="2400" i="1">
                                  <a:latin typeface="Cambria Math" panose="02040503050406030204" pitchFamily="18" charset="0"/>
                                  <a:ea typeface="Cambria Math" panose="02040503050406030204" pitchFamily="18" charset="0"/>
                                </a:rPr>
                              </m:ctrlPr>
                            </m:sSubPr>
                            <m:e>
                              <m:r>
                                <a:rPr lang="es-ES" sz="2400" i="1">
                                  <a:latin typeface="Cambria Math" panose="02040503050406030204" pitchFamily="18" charset="0"/>
                                  <a:ea typeface="Cambria Math" panose="02040503050406030204" pitchFamily="18" charset="0"/>
                                </a:rPr>
                                <m:t>𝜃</m:t>
                              </m:r>
                            </m:e>
                            <m:sub>
                              <m:r>
                                <a:rPr lang="es-ES" sz="2400" b="0" i="1" smtClean="0">
                                  <a:latin typeface="Cambria Math" panose="02040503050406030204" pitchFamily="18" charset="0"/>
                                  <a:ea typeface="Cambria Math" panose="02040503050406030204" pitchFamily="18" charset="0"/>
                                </a:rPr>
                                <m:t>1</m:t>
                              </m:r>
                            </m:sub>
                          </m:sSub>
                        </m:e>
                      </m:d>
                      <m:r>
                        <a:rPr lang="es-ES" sz="2400" b="0" i="1" smtClean="0">
                          <a:latin typeface="Cambria Math" panose="02040503050406030204" pitchFamily="18" charset="0"/>
                          <a:ea typeface="Cambria Math" panose="02040503050406030204" pitchFamily="18" charset="0"/>
                        </a:rPr>
                        <m:t>=</m:t>
                      </m:r>
                      <m:f>
                        <m:fPr>
                          <m:ctrlPr>
                            <a:rPr lang="es-ES" sz="2400" b="0" i="1" smtClean="0">
                              <a:latin typeface="Cambria Math" panose="02040503050406030204" pitchFamily="18" charset="0"/>
                              <a:ea typeface="Cambria Math" panose="02040503050406030204" pitchFamily="18" charset="0"/>
                            </a:rPr>
                          </m:ctrlPr>
                        </m:fPr>
                        <m:num>
                          <m:r>
                            <a:rPr lang="es-ES" sz="2400" b="0" i="1" smtClean="0">
                              <a:latin typeface="Cambria Math" panose="02040503050406030204" pitchFamily="18" charset="0"/>
                              <a:ea typeface="Cambria Math" panose="02040503050406030204" pitchFamily="18" charset="0"/>
                            </a:rPr>
                            <m:t>1</m:t>
                          </m:r>
                        </m:num>
                        <m:den>
                          <m:r>
                            <a:rPr lang="es-ES" sz="2400" b="0" i="1" smtClean="0">
                              <a:latin typeface="Cambria Math" panose="02040503050406030204" pitchFamily="18" charset="0"/>
                              <a:ea typeface="Cambria Math" panose="02040503050406030204" pitchFamily="18" charset="0"/>
                            </a:rPr>
                            <m:t>2</m:t>
                          </m:r>
                          <m:r>
                            <a:rPr lang="es-ES" sz="2400" b="0" i="1" smtClean="0">
                              <a:latin typeface="Cambria Math" panose="02040503050406030204" pitchFamily="18" charset="0"/>
                              <a:ea typeface="Cambria Math" panose="02040503050406030204" pitchFamily="18" charset="0"/>
                            </a:rPr>
                            <m:t>𝑚</m:t>
                          </m:r>
                        </m:den>
                      </m:f>
                      <m:nary>
                        <m:naryPr>
                          <m:chr m:val="∑"/>
                          <m:ctrlPr>
                            <a:rPr lang="es-ES" sz="2400" b="0" i="1" smtClean="0">
                              <a:latin typeface="Cambria Math" panose="02040503050406030204" pitchFamily="18" charset="0"/>
                              <a:ea typeface="Cambria Math" panose="02040503050406030204" pitchFamily="18" charset="0"/>
                            </a:rPr>
                          </m:ctrlPr>
                        </m:naryPr>
                        <m:sub>
                          <m:r>
                            <m:rPr>
                              <m:brk m:alnAt="23"/>
                            </m:rPr>
                            <a:rPr lang="es-ES" sz="2400" b="0" i="1" smtClean="0">
                              <a:latin typeface="Cambria Math" panose="02040503050406030204" pitchFamily="18" charset="0"/>
                              <a:ea typeface="Cambria Math" panose="02040503050406030204" pitchFamily="18" charset="0"/>
                            </a:rPr>
                            <m:t>𝑖</m:t>
                          </m:r>
                          <m:r>
                            <a:rPr lang="es-ES" sz="2400" b="0" i="1" smtClean="0">
                              <a:latin typeface="Cambria Math" panose="02040503050406030204" pitchFamily="18" charset="0"/>
                              <a:ea typeface="Cambria Math" panose="02040503050406030204" pitchFamily="18" charset="0"/>
                            </a:rPr>
                            <m:t>=1</m:t>
                          </m:r>
                        </m:sub>
                        <m:sup>
                          <m:r>
                            <a:rPr lang="es-ES" sz="2400" b="0" i="1" smtClean="0">
                              <a:latin typeface="Cambria Math" panose="02040503050406030204" pitchFamily="18" charset="0"/>
                              <a:ea typeface="Cambria Math" panose="02040503050406030204" pitchFamily="18" charset="0"/>
                            </a:rPr>
                            <m:t>𝑚</m:t>
                          </m:r>
                        </m:sup>
                        <m:e>
                          <m:sSup>
                            <m:sSupPr>
                              <m:ctrlPr>
                                <a:rPr lang="es-ES" sz="2400" b="0" i="1" smtClean="0">
                                  <a:latin typeface="Cambria Math" panose="02040503050406030204" pitchFamily="18" charset="0"/>
                                  <a:ea typeface="Cambria Math" panose="02040503050406030204" pitchFamily="18" charset="0"/>
                                </a:rPr>
                              </m:ctrlPr>
                            </m:sSupPr>
                            <m:e>
                              <m:r>
                                <a:rPr lang="es-ES" sz="2400" b="0" i="1" smtClean="0">
                                  <a:latin typeface="Cambria Math" panose="02040503050406030204" pitchFamily="18" charset="0"/>
                                  <a:ea typeface="Cambria Math" panose="02040503050406030204" pitchFamily="18" charset="0"/>
                                </a:rPr>
                                <m:t>(</m:t>
                              </m:r>
                              <m:sSub>
                                <m:sSubPr>
                                  <m:ctrlPr>
                                    <a:rPr lang="es-ES" sz="2400" b="0" i="1" smtClean="0">
                                      <a:latin typeface="Cambria Math" panose="02040503050406030204" pitchFamily="18" charset="0"/>
                                      <a:ea typeface="Cambria Math" panose="02040503050406030204" pitchFamily="18" charset="0"/>
                                    </a:rPr>
                                  </m:ctrlPr>
                                </m:sSubPr>
                                <m:e>
                                  <m:r>
                                    <a:rPr lang="es-ES" sz="2400" b="0" i="1" smtClean="0">
                                      <a:latin typeface="Cambria Math" panose="02040503050406030204" pitchFamily="18" charset="0"/>
                                      <a:ea typeface="Cambria Math" panose="02040503050406030204" pitchFamily="18" charset="0"/>
                                    </a:rPr>
                                    <m:t>h</m:t>
                                  </m:r>
                                </m:e>
                                <m:sub>
                                  <m:r>
                                    <a:rPr lang="es-ES" sz="2400" i="1">
                                      <a:latin typeface="Cambria Math" panose="02040503050406030204" pitchFamily="18" charset="0"/>
                                      <a:ea typeface="Cambria Math" panose="02040503050406030204" pitchFamily="18" charset="0"/>
                                    </a:rPr>
                                    <m:t>𝜃</m:t>
                                  </m:r>
                                </m:sub>
                              </m:sSub>
                              <m:d>
                                <m:dPr>
                                  <m:ctrlPr>
                                    <a:rPr lang="es-ES" sz="2400" b="0" i="1" smtClean="0">
                                      <a:latin typeface="Cambria Math" panose="02040503050406030204" pitchFamily="18" charset="0"/>
                                      <a:ea typeface="Cambria Math" panose="02040503050406030204" pitchFamily="18" charset="0"/>
                                    </a:rPr>
                                  </m:ctrlPr>
                                </m:dPr>
                                <m:e>
                                  <m:sSup>
                                    <m:sSupPr>
                                      <m:ctrlPr>
                                        <a:rPr lang="es-ES" sz="2400" b="0" i="1" smtClean="0">
                                          <a:latin typeface="Cambria Math" panose="02040503050406030204" pitchFamily="18" charset="0"/>
                                          <a:ea typeface="Cambria Math" panose="02040503050406030204" pitchFamily="18" charset="0"/>
                                        </a:rPr>
                                      </m:ctrlPr>
                                    </m:sSupPr>
                                    <m:e>
                                      <m:r>
                                        <a:rPr lang="es-ES" sz="2400" b="0" i="1" smtClean="0">
                                          <a:latin typeface="Cambria Math" panose="02040503050406030204" pitchFamily="18" charset="0"/>
                                          <a:ea typeface="Cambria Math" panose="02040503050406030204" pitchFamily="18" charset="0"/>
                                        </a:rPr>
                                        <m:t>𝑥</m:t>
                                      </m:r>
                                    </m:e>
                                    <m:sup>
                                      <m:d>
                                        <m:dPr>
                                          <m:ctrlPr>
                                            <a:rPr lang="es-ES" sz="2400" b="0" i="1" smtClean="0">
                                              <a:latin typeface="Cambria Math" panose="02040503050406030204" pitchFamily="18" charset="0"/>
                                              <a:ea typeface="Cambria Math" panose="02040503050406030204" pitchFamily="18" charset="0"/>
                                            </a:rPr>
                                          </m:ctrlPr>
                                        </m:dPr>
                                        <m:e>
                                          <m:r>
                                            <a:rPr lang="es-ES" sz="2400" b="0" i="1" smtClean="0">
                                              <a:latin typeface="Cambria Math" panose="02040503050406030204" pitchFamily="18" charset="0"/>
                                              <a:ea typeface="Cambria Math" panose="02040503050406030204" pitchFamily="18" charset="0"/>
                                            </a:rPr>
                                            <m:t>𝑖</m:t>
                                          </m:r>
                                        </m:e>
                                      </m:d>
                                    </m:sup>
                                  </m:sSup>
                                </m:e>
                              </m:d>
                              <m:r>
                                <a:rPr lang="es-ES" sz="2400" b="0" i="1" smtClean="0">
                                  <a:latin typeface="Cambria Math" panose="02040503050406030204" pitchFamily="18" charset="0"/>
                                  <a:ea typeface="Cambria Math" panose="02040503050406030204" pitchFamily="18" charset="0"/>
                                </a:rPr>
                                <m:t>−</m:t>
                              </m:r>
                              <m:sSup>
                                <m:sSupPr>
                                  <m:ctrlPr>
                                    <a:rPr lang="es-ES" sz="2400" b="0" i="1" smtClean="0">
                                      <a:latin typeface="Cambria Math" panose="02040503050406030204" pitchFamily="18" charset="0"/>
                                      <a:ea typeface="Cambria Math" panose="02040503050406030204" pitchFamily="18" charset="0"/>
                                    </a:rPr>
                                  </m:ctrlPr>
                                </m:sSupPr>
                                <m:e>
                                  <m:r>
                                    <a:rPr lang="es-ES" sz="2400" b="0" i="1" smtClean="0">
                                      <a:latin typeface="Cambria Math" panose="02040503050406030204" pitchFamily="18" charset="0"/>
                                      <a:ea typeface="Cambria Math" panose="02040503050406030204" pitchFamily="18" charset="0"/>
                                    </a:rPr>
                                    <m:t>𝑦</m:t>
                                  </m:r>
                                </m:e>
                                <m:sup>
                                  <m:r>
                                    <a:rPr lang="es-ES" sz="2400" b="0" i="1" smtClean="0">
                                      <a:latin typeface="Cambria Math" panose="02040503050406030204" pitchFamily="18" charset="0"/>
                                      <a:ea typeface="Cambria Math" panose="02040503050406030204" pitchFamily="18" charset="0"/>
                                    </a:rPr>
                                    <m:t>(</m:t>
                                  </m:r>
                                  <m:r>
                                    <a:rPr lang="es-ES" sz="2400" b="0" i="1" smtClean="0">
                                      <a:latin typeface="Cambria Math" panose="02040503050406030204" pitchFamily="18" charset="0"/>
                                      <a:ea typeface="Cambria Math" panose="02040503050406030204" pitchFamily="18" charset="0"/>
                                    </a:rPr>
                                    <m:t>𝑖</m:t>
                                  </m:r>
                                  <m:r>
                                    <a:rPr lang="es-ES" sz="2400" b="0" i="1" smtClean="0">
                                      <a:latin typeface="Cambria Math" panose="02040503050406030204" pitchFamily="18" charset="0"/>
                                      <a:ea typeface="Cambria Math" panose="02040503050406030204" pitchFamily="18" charset="0"/>
                                    </a:rPr>
                                    <m:t>)</m:t>
                                  </m:r>
                                </m:sup>
                              </m:sSup>
                              <m:r>
                                <a:rPr lang="es-ES" sz="2400" b="0" i="1" smtClean="0">
                                  <a:latin typeface="Cambria Math" panose="02040503050406030204" pitchFamily="18" charset="0"/>
                                  <a:ea typeface="Cambria Math" panose="02040503050406030204" pitchFamily="18" charset="0"/>
                                </a:rPr>
                                <m:t>)</m:t>
                              </m:r>
                            </m:e>
                            <m:sup>
                              <m:r>
                                <a:rPr lang="es-ES" sz="2400" b="0" i="1" smtClean="0">
                                  <a:latin typeface="Cambria Math" panose="02040503050406030204" pitchFamily="18" charset="0"/>
                                  <a:ea typeface="Cambria Math" panose="02040503050406030204" pitchFamily="18" charset="0"/>
                                </a:rPr>
                                <m:t>2</m:t>
                              </m:r>
                            </m:sup>
                          </m:sSup>
                        </m:e>
                      </m:nary>
                    </m:oMath>
                  </m:oMathPara>
                </a14:m>
                <a:endParaRPr lang="es-BO" sz="2400" dirty="0"/>
              </a:p>
            </p:txBody>
          </p:sp>
        </mc:Choice>
        <mc:Fallback xmlns="">
          <p:sp>
            <p:nvSpPr>
              <p:cNvPr id="5" name="Marcador de contenido 4">
                <a:extLst>
                  <a:ext uri="{FF2B5EF4-FFF2-40B4-BE49-F238E27FC236}">
                    <a16:creationId xmlns:a16="http://schemas.microsoft.com/office/drawing/2014/main" id="{0E5EE267-0FA6-4077-B22E-2B10AE0E70D7}"/>
                  </a:ext>
                </a:extLst>
              </p:cNvPr>
              <p:cNvSpPr>
                <a:spLocks noGrp="1" noRot="1" noChangeAspect="1" noMove="1" noResize="1" noEditPoints="1" noAdjustHandles="1" noChangeArrowheads="1" noChangeShapeType="1" noTextEdit="1"/>
              </p:cNvSpPr>
              <p:nvPr>
                <p:ph idx="1"/>
              </p:nvPr>
            </p:nvSpPr>
            <p:spPr>
              <a:xfrm>
                <a:off x="677334" y="2160589"/>
                <a:ext cx="6786818" cy="3880773"/>
              </a:xfrm>
              <a:blipFill>
                <a:blip r:embed="rId2"/>
                <a:stretch>
                  <a:fillRect l="-719" t="-2512"/>
                </a:stretch>
              </a:blipFill>
            </p:spPr>
            <p:txBody>
              <a:bodyPr/>
              <a:lstStyle/>
              <a:p>
                <a:r>
                  <a:rPr lang="es-BO">
                    <a:noFill/>
                  </a:rPr>
                  <a:t> </a:t>
                </a:r>
              </a:p>
            </p:txBody>
          </p:sp>
        </mc:Fallback>
      </mc:AlternateContent>
      <p:sp>
        <p:nvSpPr>
          <p:cNvPr id="2" name="Marcador de número de diapositiva 1">
            <a:extLst>
              <a:ext uri="{FF2B5EF4-FFF2-40B4-BE49-F238E27FC236}">
                <a16:creationId xmlns:a16="http://schemas.microsoft.com/office/drawing/2014/main" id="{8838995D-82F3-466E-8E05-397EE72030C3}"/>
              </a:ext>
            </a:extLst>
          </p:cNvPr>
          <p:cNvSpPr>
            <a:spLocks noGrp="1"/>
          </p:cNvSpPr>
          <p:nvPr>
            <p:ph type="sldNum" sz="quarter" idx="12"/>
          </p:nvPr>
        </p:nvSpPr>
        <p:spPr/>
        <p:txBody>
          <a:bodyPr/>
          <a:lstStyle/>
          <a:p>
            <a:fld id="{6D22F896-40B5-4ADD-8801-0D06FADFA095}" type="slidenum">
              <a:rPr lang="en-US" smtClean="0"/>
              <a:t>30</a:t>
            </a:fld>
            <a:endParaRPr lang="en-US" dirty="0"/>
          </a:p>
        </p:txBody>
      </p:sp>
      <p:graphicFrame>
        <p:nvGraphicFramePr>
          <p:cNvPr id="6" name="Table 4">
            <a:extLst>
              <a:ext uri="{FF2B5EF4-FFF2-40B4-BE49-F238E27FC236}">
                <a16:creationId xmlns:a16="http://schemas.microsoft.com/office/drawing/2014/main" id="{F6B7A8ED-192C-46F2-9CC8-6C4F5476A711}"/>
              </a:ext>
            </a:extLst>
          </p:cNvPr>
          <p:cNvGraphicFramePr>
            <a:graphicFrameLocks noGrp="1"/>
          </p:cNvGraphicFramePr>
          <p:nvPr>
            <p:extLst>
              <p:ext uri="{D42A27DB-BD31-4B8C-83A1-F6EECF244321}">
                <p14:modId xmlns:p14="http://schemas.microsoft.com/office/powerpoint/2010/main" val="1332183919"/>
              </p:ext>
            </p:extLst>
          </p:nvPr>
        </p:nvGraphicFramePr>
        <p:xfrm>
          <a:off x="7464152" y="2132856"/>
          <a:ext cx="4536504" cy="3230880"/>
        </p:xfrm>
        <a:graphic>
          <a:graphicData uri="http://schemas.openxmlformats.org/drawingml/2006/table">
            <a:tbl>
              <a:tblPr>
                <a:tableStyleId>{2D5ABB26-0587-4C30-8999-92F81FD0307C}</a:tableStyleId>
              </a:tblPr>
              <a:tblGrid>
                <a:gridCol w="2033605">
                  <a:extLst>
                    <a:ext uri="{9D8B030D-6E8A-4147-A177-3AD203B41FA5}">
                      <a16:colId xmlns:a16="http://schemas.microsoft.com/office/drawing/2014/main" val="20000"/>
                    </a:ext>
                  </a:extLst>
                </a:gridCol>
                <a:gridCol w="2502899">
                  <a:extLst>
                    <a:ext uri="{9D8B030D-6E8A-4147-A177-3AD203B41FA5}">
                      <a16:colId xmlns:a16="http://schemas.microsoft.com/office/drawing/2014/main" val="20001"/>
                    </a:ext>
                  </a:extLst>
                </a:gridCol>
              </a:tblGrid>
              <a:tr h="609600">
                <a:tc>
                  <a:txBody>
                    <a:bodyPr/>
                    <a:lstStyle/>
                    <a:p>
                      <a:pPr algn="ctr" fontAlgn="b"/>
                      <a:r>
                        <a:rPr lang="en-US" sz="2400" b="1" u="none" strike="noStrike" dirty="0" err="1">
                          <a:effectLst/>
                        </a:rPr>
                        <a:t>Tamaño</a:t>
                      </a:r>
                      <a:r>
                        <a:rPr lang="en-US" sz="2400" b="1" u="none" strike="noStrike" dirty="0">
                          <a:effectLst/>
                        </a:rPr>
                        <a:t> </a:t>
                      </a:r>
                      <a:r>
                        <a:rPr lang="en-US" sz="2400" b="1" u="none" strike="noStrike" dirty="0" err="1">
                          <a:effectLst/>
                        </a:rPr>
                        <a:t>en</a:t>
                      </a:r>
                      <a:r>
                        <a:rPr lang="en-US" sz="2400" b="1" u="none" strike="noStrike" dirty="0">
                          <a:effectLst/>
                        </a:rPr>
                        <a:t> pies</a:t>
                      </a:r>
                      <a:r>
                        <a:rPr lang="en-US" sz="2400" b="1" u="none" strike="noStrike" baseline="30000" dirty="0">
                          <a:effectLst/>
                        </a:rPr>
                        <a:t>2</a:t>
                      </a:r>
                      <a:r>
                        <a:rPr lang="en-US" sz="2400" b="1" u="none" strike="noStrike" dirty="0">
                          <a:effectLst/>
                        </a:rPr>
                        <a:t> (</a:t>
                      </a:r>
                      <a:r>
                        <a:rPr lang="en-US" sz="2400" b="0" u="none" strike="noStrike" dirty="0">
                          <a:effectLst/>
                        </a:rPr>
                        <a:t>x</a:t>
                      </a:r>
                      <a:r>
                        <a:rPr lang="en-US" sz="2400" b="1" u="none" strike="noStrike" dirty="0">
                          <a:effectLst/>
                        </a:rPr>
                        <a:t>)</a:t>
                      </a:r>
                      <a:endParaRPr lang="en-US" sz="2400" b="1" i="0" u="none" strike="noStrike" dirty="0">
                        <a:solidFill>
                          <a:srgbClr val="000000"/>
                        </a:solidFill>
                        <a:effectLst/>
                        <a:latin typeface="Calibri"/>
                      </a:endParaRPr>
                    </a:p>
                  </a:txBody>
                  <a:tcPr marL="10160" marR="10160" marT="10160" marB="0"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2400" b="1" u="none" strike="noStrike" dirty="0" err="1">
                          <a:effectLst/>
                        </a:rPr>
                        <a:t>Precio</a:t>
                      </a:r>
                      <a:r>
                        <a:rPr lang="en-US" sz="2400" b="1" u="none" strike="noStrike" dirty="0">
                          <a:effectLst/>
                        </a:rPr>
                        <a:t> ($) </a:t>
                      </a:r>
                      <a:r>
                        <a:rPr lang="en-US" sz="2400" b="1" u="none" strike="noStrike" dirty="0" err="1">
                          <a:effectLst/>
                        </a:rPr>
                        <a:t>en</a:t>
                      </a:r>
                      <a:r>
                        <a:rPr lang="en-US" sz="2400" b="1" u="none" strike="noStrike" dirty="0">
                          <a:effectLst/>
                        </a:rPr>
                        <a:t> 1000's (</a:t>
                      </a:r>
                      <a:r>
                        <a:rPr lang="en-US" sz="2400" b="0" u="none" strike="noStrike" dirty="0">
                          <a:effectLst/>
                        </a:rPr>
                        <a:t>y</a:t>
                      </a:r>
                      <a:r>
                        <a:rPr lang="en-US" sz="2400" b="1" u="none" strike="noStrike" dirty="0">
                          <a:effectLst/>
                        </a:rPr>
                        <a:t>)</a:t>
                      </a:r>
                      <a:endParaRPr lang="en-US" sz="2400" b="1" i="0" u="none" strike="noStrike" dirty="0">
                        <a:solidFill>
                          <a:srgbClr val="000000"/>
                        </a:solidFill>
                        <a:effectLst/>
                        <a:latin typeface="Calibri"/>
                      </a:endParaRPr>
                    </a:p>
                  </a:txBody>
                  <a:tcPr marL="10160" marR="10160" marT="10160" marB="0"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497840">
                <a:tc>
                  <a:txBody>
                    <a:bodyPr/>
                    <a:lstStyle/>
                    <a:p>
                      <a:pPr algn="ctr" fontAlgn="b"/>
                      <a:r>
                        <a:rPr lang="en-US" sz="2800" u="none" strike="noStrike" dirty="0">
                          <a:effectLst/>
                        </a:rPr>
                        <a:t>2104</a:t>
                      </a:r>
                      <a:endParaRPr lang="en-US" sz="2800" b="0" i="0" u="none" strike="noStrike" dirty="0">
                        <a:solidFill>
                          <a:srgbClr val="000000"/>
                        </a:solidFill>
                        <a:effectLst/>
                        <a:latin typeface="Calibri"/>
                      </a:endParaRPr>
                    </a:p>
                  </a:txBody>
                  <a:tcPr marL="10160" marR="10160" marT="10160" marB="0" anchor="b">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1"/>
                    </a:solidFill>
                  </a:tcPr>
                </a:tc>
                <a:tc>
                  <a:txBody>
                    <a:bodyPr/>
                    <a:lstStyle/>
                    <a:p>
                      <a:pPr algn="ctr" fontAlgn="b"/>
                      <a:r>
                        <a:rPr lang="en-US" sz="2800" b="0" i="0" u="none" strike="noStrike" dirty="0">
                          <a:solidFill>
                            <a:schemeClr val="tx1"/>
                          </a:solidFill>
                          <a:effectLst/>
                          <a:latin typeface="+mn-lt"/>
                        </a:rPr>
                        <a:t>460</a:t>
                      </a:r>
                      <a:endParaRPr lang="en-US" sz="2800" b="0" i="0" u="none" strike="noStrike" dirty="0">
                        <a:solidFill>
                          <a:srgbClr val="000000"/>
                        </a:solidFill>
                        <a:effectLst/>
                        <a:latin typeface="Calibri"/>
                      </a:endParaRPr>
                    </a:p>
                  </a:txBody>
                  <a:tcPr marL="10160" marR="10160" marT="10160" marB="0" anchor="b">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bg1"/>
                    </a:solidFill>
                  </a:tcPr>
                </a:tc>
                <a:extLst>
                  <a:ext uri="{0D108BD9-81ED-4DB2-BD59-A6C34878D82A}">
                    <a16:rowId xmlns:a16="http://schemas.microsoft.com/office/drawing/2014/main" val="10001"/>
                  </a:ext>
                </a:extLst>
              </a:tr>
              <a:tr h="497840">
                <a:tc>
                  <a:txBody>
                    <a:bodyPr/>
                    <a:lstStyle/>
                    <a:p>
                      <a:pPr algn="ctr" fontAlgn="b"/>
                      <a:r>
                        <a:rPr lang="en-US" sz="2800" u="none" strike="noStrike" dirty="0">
                          <a:effectLst/>
                        </a:rPr>
                        <a:t>1416</a:t>
                      </a:r>
                      <a:endParaRPr lang="en-US" sz="2800" b="0" i="0" u="none" strike="noStrike" dirty="0">
                        <a:solidFill>
                          <a:srgbClr val="000000"/>
                        </a:solidFill>
                        <a:effectLst/>
                        <a:latin typeface="Calibri"/>
                      </a:endParaRPr>
                    </a:p>
                  </a:txBody>
                  <a:tcPr marL="10160" marR="10160" marT="10160" marB="0" anchor="b">
                    <a:lnR w="12700" cap="flat" cmpd="sng" algn="ctr">
                      <a:solidFill>
                        <a:schemeClr val="tx1"/>
                      </a:solidFill>
                      <a:prstDash val="solid"/>
                      <a:round/>
                      <a:headEnd type="none" w="med" len="med"/>
                      <a:tailEnd type="none" w="med" len="med"/>
                    </a:lnR>
                    <a:solidFill>
                      <a:schemeClr val="bg1"/>
                    </a:solidFill>
                  </a:tcPr>
                </a:tc>
                <a:tc>
                  <a:txBody>
                    <a:bodyPr/>
                    <a:lstStyle/>
                    <a:p>
                      <a:pPr algn="ctr" fontAlgn="b"/>
                      <a:r>
                        <a:rPr lang="en-US" sz="2800" u="none" strike="noStrike" dirty="0">
                          <a:effectLst/>
                        </a:rPr>
                        <a:t>232</a:t>
                      </a:r>
                      <a:endParaRPr lang="en-US" sz="2800" b="0" i="0" u="none" strike="noStrike" dirty="0">
                        <a:solidFill>
                          <a:srgbClr val="000000"/>
                        </a:solidFill>
                        <a:effectLst/>
                        <a:latin typeface="Calibri"/>
                      </a:endParaRPr>
                    </a:p>
                  </a:txBody>
                  <a:tcPr marL="10160" marR="10160" marT="10160" marB="0" anchor="b">
                    <a:lnL w="12700" cap="flat" cmpd="sng" algn="ctr">
                      <a:solidFill>
                        <a:schemeClr val="tx1"/>
                      </a:solidFill>
                      <a:prstDash val="solid"/>
                      <a:round/>
                      <a:headEnd type="none" w="med" len="med"/>
                      <a:tailEnd type="none" w="med" len="med"/>
                    </a:lnL>
                    <a:solidFill>
                      <a:schemeClr val="bg1"/>
                    </a:solidFill>
                  </a:tcPr>
                </a:tc>
                <a:extLst>
                  <a:ext uri="{0D108BD9-81ED-4DB2-BD59-A6C34878D82A}">
                    <a16:rowId xmlns:a16="http://schemas.microsoft.com/office/drawing/2014/main" val="10002"/>
                  </a:ext>
                </a:extLst>
              </a:tr>
              <a:tr h="497840">
                <a:tc>
                  <a:txBody>
                    <a:bodyPr/>
                    <a:lstStyle/>
                    <a:p>
                      <a:pPr algn="ctr" fontAlgn="b"/>
                      <a:r>
                        <a:rPr lang="en-US" sz="2800" u="none" strike="noStrike" dirty="0">
                          <a:effectLst/>
                        </a:rPr>
                        <a:t>1534</a:t>
                      </a:r>
                      <a:endParaRPr lang="en-US" sz="2800" b="0" i="0" u="none" strike="noStrike" dirty="0">
                        <a:solidFill>
                          <a:srgbClr val="000000"/>
                        </a:solidFill>
                        <a:effectLst/>
                        <a:latin typeface="Calibri"/>
                      </a:endParaRPr>
                    </a:p>
                  </a:txBody>
                  <a:tcPr marL="10160" marR="10160" marT="10160" marB="0" anchor="b">
                    <a:lnR w="12700" cap="flat" cmpd="sng" algn="ctr">
                      <a:solidFill>
                        <a:schemeClr val="tx1"/>
                      </a:solidFill>
                      <a:prstDash val="solid"/>
                      <a:round/>
                      <a:headEnd type="none" w="med" len="med"/>
                      <a:tailEnd type="none" w="med" len="med"/>
                    </a:lnR>
                    <a:solidFill>
                      <a:schemeClr val="bg1"/>
                    </a:solidFill>
                  </a:tcPr>
                </a:tc>
                <a:tc>
                  <a:txBody>
                    <a:bodyPr/>
                    <a:lstStyle/>
                    <a:p>
                      <a:pPr algn="ctr" fontAlgn="b"/>
                      <a:r>
                        <a:rPr lang="en-US" sz="2800" u="none" strike="noStrike" dirty="0">
                          <a:effectLst/>
                        </a:rPr>
                        <a:t>315</a:t>
                      </a:r>
                      <a:endParaRPr lang="en-US" sz="2800" b="0" i="0" u="none" strike="noStrike" dirty="0">
                        <a:solidFill>
                          <a:srgbClr val="000000"/>
                        </a:solidFill>
                        <a:effectLst/>
                        <a:latin typeface="Calibri"/>
                      </a:endParaRPr>
                    </a:p>
                  </a:txBody>
                  <a:tcPr marL="10160" marR="10160" marT="10160" marB="0" anchor="b">
                    <a:lnL w="12700" cap="flat" cmpd="sng" algn="ctr">
                      <a:solidFill>
                        <a:schemeClr val="tx1"/>
                      </a:solidFill>
                      <a:prstDash val="solid"/>
                      <a:round/>
                      <a:headEnd type="none" w="med" len="med"/>
                      <a:tailEnd type="none" w="med" len="med"/>
                    </a:lnL>
                    <a:solidFill>
                      <a:schemeClr val="bg1"/>
                    </a:solidFill>
                  </a:tcPr>
                </a:tc>
                <a:extLst>
                  <a:ext uri="{0D108BD9-81ED-4DB2-BD59-A6C34878D82A}">
                    <a16:rowId xmlns:a16="http://schemas.microsoft.com/office/drawing/2014/main" val="10003"/>
                  </a:ext>
                </a:extLst>
              </a:tr>
              <a:tr h="497840">
                <a:tc>
                  <a:txBody>
                    <a:bodyPr/>
                    <a:lstStyle/>
                    <a:p>
                      <a:pPr algn="ctr" fontAlgn="b"/>
                      <a:r>
                        <a:rPr lang="en-US" sz="2800" u="none" strike="noStrike" dirty="0">
                          <a:effectLst/>
                        </a:rPr>
                        <a:t>852</a:t>
                      </a:r>
                      <a:endParaRPr lang="en-US" sz="2800" b="0" i="0" u="none" strike="noStrike" dirty="0">
                        <a:solidFill>
                          <a:srgbClr val="000000"/>
                        </a:solidFill>
                        <a:effectLst/>
                        <a:latin typeface="Calibri"/>
                      </a:endParaRPr>
                    </a:p>
                  </a:txBody>
                  <a:tcPr marL="10160" marR="10160" marT="10160" marB="0" anchor="b">
                    <a:lnR w="12700" cap="flat" cmpd="sng" algn="ctr">
                      <a:solidFill>
                        <a:schemeClr val="tx1"/>
                      </a:solidFill>
                      <a:prstDash val="solid"/>
                      <a:round/>
                      <a:headEnd type="none" w="med" len="med"/>
                      <a:tailEnd type="none" w="med" len="med"/>
                    </a:lnR>
                    <a:solidFill>
                      <a:schemeClr val="bg1"/>
                    </a:solidFill>
                  </a:tcPr>
                </a:tc>
                <a:tc>
                  <a:txBody>
                    <a:bodyPr/>
                    <a:lstStyle/>
                    <a:p>
                      <a:pPr algn="ctr" fontAlgn="b"/>
                      <a:r>
                        <a:rPr lang="en-US" sz="2800" u="none" strike="noStrike" dirty="0">
                          <a:effectLst/>
                        </a:rPr>
                        <a:t>178</a:t>
                      </a:r>
                      <a:endParaRPr lang="en-US" sz="2800" b="0" i="0" u="none" strike="noStrike" dirty="0">
                        <a:solidFill>
                          <a:srgbClr val="000000"/>
                        </a:solidFill>
                        <a:effectLst/>
                        <a:latin typeface="Calibri"/>
                      </a:endParaRPr>
                    </a:p>
                  </a:txBody>
                  <a:tcPr marL="10160" marR="10160" marT="10160" marB="0" anchor="b">
                    <a:lnL w="12700" cap="flat" cmpd="sng" algn="ctr">
                      <a:solidFill>
                        <a:schemeClr val="tx1"/>
                      </a:solidFill>
                      <a:prstDash val="solid"/>
                      <a:round/>
                      <a:headEnd type="none" w="med" len="med"/>
                      <a:tailEnd type="none" w="med" len="med"/>
                    </a:lnL>
                    <a:solidFill>
                      <a:schemeClr val="bg1"/>
                    </a:solidFill>
                  </a:tcPr>
                </a:tc>
                <a:extLst>
                  <a:ext uri="{0D108BD9-81ED-4DB2-BD59-A6C34878D82A}">
                    <a16:rowId xmlns:a16="http://schemas.microsoft.com/office/drawing/2014/main" val="10004"/>
                  </a:ext>
                </a:extLst>
              </a:tr>
              <a:tr h="497840">
                <a:tc>
                  <a:txBody>
                    <a:bodyPr/>
                    <a:lstStyle/>
                    <a:p>
                      <a:pPr algn="ctr" fontAlgn="b"/>
                      <a:r>
                        <a:rPr lang="en-US" sz="2800" u="none" strike="noStrike" dirty="0">
                          <a:effectLst/>
                        </a:rPr>
                        <a:t>…</a:t>
                      </a:r>
                      <a:endParaRPr lang="en-US" sz="2800" b="0" i="0" u="none" strike="noStrike" dirty="0">
                        <a:solidFill>
                          <a:srgbClr val="000000"/>
                        </a:solidFill>
                        <a:effectLst/>
                        <a:latin typeface="Calibri"/>
                      </a:endParaRPr>
                    </a:p>
                  </a:txBody>
                  <a:tcPr marL="10160" marR="10160" marT="10160" marB="0" anchor="b">
                    <a:lnR w="12700" cap="flat" cmpd="sng" algn="ctr">
                      <a:solidFill>
                        <a:schemeClr val="tx1"/>
                      </a:solidFill>
                      <a:prstDash val="solid"/>
                      <a:round/>
                      <a:headEnd type="none" w="med" len="med"/>
                      <a:tailEnd type="none" w="med" len="med"/>
                    </a:lnR>
                    <a:solidFill>
                      <a:schemeClr val="bg1"/>
                    </a:solidFill>
                  </a:tcPr>
                </a:tc>
                <a:tc>
                  <a:txBody>
                    <a:bodyPr/>
                    <a:lstStyle/>
                    <a:p>
                      <a:pPr algn="ctr" fontAlgn="b"/>
                      <a:r>
                        <a:rPr lang="en-US" sz="2800" u="none" strike="noStrike" dirty="0">
                          <a:effectLst/>
                        </a:rPr>
                        <a:t>…</a:t>
                      </a:r>
                      <a:endParaRPr lang="en-US" sz="2800" b="0" i="0" u="none" strike="noStrike" dirty="0">
                        <a:solidFill>
                          <a:srgbClr val="000000"/>
                        </a:solidFill>
                        <a:effectLst/>
                        <a:latin typeface="Calibri"/>
                      </a:endParaRPr>
                    </a:p>
                  </a:txBody>
                  <a:tcPr marL="10160" marR="10160" marT="10160" marB="0" anchor="b">
                    <a:lnL w="12700" cap="flat" cmpd="sng" algn="ctr">
                      <a:solidFill>
                        <a:schemeClr val="tx1"/>
                      </a:solidFill>
                      <a:prstDash val="solid"/>
                      <a:round/>
                      <a:headEnd type="none" w="med" len="med"/>
                      <a:tailEnd type="none" w="med" len="med"/>
                    </a:lnL>
                    <a:solidFill>
                      <a:schemeClr val="bg1"/>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42033595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57ED711-9FE2-46C3-91AD-3CD8158FE6E3}"/>
              </a:ext>
            </a:extLst>
          </p:cNvPr>
          <p:cNvSpPr>
            <a:spLocks noGrp="1"/>
          </p:cNvSpPr>
          <p:nvPr>
            <p:ph type="title"/>
          </p:nvPr>
        </p:nvSpPr>
        <p:spPr/>
        <p:txBody>
          <a:bodyPr/>
          <a:lstStyle/>
          <a:p>
            <a:r>
              <a:rPr lang="es-ES" dirty="0"/>
              <a:t>Formulas:</a:t>
            </a:r>
            <a:endParaRPr lang="es-BO" dirty="0"/>
          </a:p>
        </p:txBody>
      </p:sp>
      <mc:AlternateContent xmlns:mc="http://schemas.openxmlformats.org/markup-compatibility/2006" xmlns:a14="http://schemas.microsoft.com/office/drawing/2010/main">
        <mc:Choice Requires="a14">
          <p:sp>
            <p:nvSpPr>
              <p:cNvPr id="3" name="Marcador de contenido 2">
                <a:extLst>
                  <a:ext uri="{FF2B5EF4-FFF2-40B4-BE49-F238E27FC236}">
                    <a16:creationId xmlns:a16="http://schemas.microsoft.com/office/drawing/2014/main" id="{3ABF3A7E-97B7-424E-BE21-B6C49FB1C6AE}"/>
                  </a:ext>
                </a:extLst>
              </p:cNvPr>
              <p:cNvSpPr>
                <a:spLocks noGrp="1"/>
              </p:cNvSpPr>
              <p:nvPr>
                <p:ph idx="1"/>
              </p:nvPr>
            </p:nvSpPr>
            <p:spPr>
              <a:xfrm>
                <a:off x="650059" y="1709076"/>
                <a:ext cx="8596668" cy="4697411"/>
              </a:xfrm>
            </p:spPr>
            <p:txBody>
              <a:bodyPr>
                <a:noAutofit/>
              </a:bodyPr>
              <a:lstStyle/>
              <a:p>
                <a:r>
                  <a:rPr lang="es-ES" sz="2400" dirty="0"/>
                  <a:t>Hipotesis:</a:t>
                </a:r>
              </a:p>
              <a:p>
                <a:pPr lvl="1"/>
                <a14:m>
                  <m:oMath xmlns:m="http://schemas.openxmlformats.org/officeDocument/2006/math">
                    <m:sSub>
                      <m:sSubPr>
                        <m:ctrlPr>
                          <a:rPr lang="es-ES" sz="2400" i="1" smtClean="0">
                            <a:latin typeface="Cambria Math" panose="02040503050406030204" pitchFamily="18" charset="0"/>
                          </a:rPr>
                        </m:ctrlPr>
                      </m:sSubPr>
                      <m:e>
                        <m:r>
                          <a:rPr lang="es-ES" sz="2400" b="0" i="1" smtClean="0">
                            <a:latin typeface="Cambria Math" panose="02040503050406030204" pitchFamily="18" charset="0"/>
                          </a:rPr>
                          <m:t>h</m:t>
                        </m:r>
                      </m:e>
                      <m:sub>
                        <m:r>
                          <a:rPr lang="es-ES" sz="2400" i="1" smtClean="0">
                            <a:latin typeface="Cambria Math" panose="02040503050406030204" pitchFamily="18" charset="0"/>
                            <a:ea typeface="Cambria Math" panose="02040503050406030204" pitchFamily="18" charset="0"/>
                          </a:rPr>
                          <m:t>𝜃</m:t>
                        </m:r>
                      </m:sub>
                    </m:sSub>
                    <m:d>
                      <m:dPr>
                        <m:ctrlPr>
                          <a:rPr lang="es-ES" sz="2400" b="0" i="1" smtClean="0">
                            <a:latin typeface="Cambria Math" panose="02040503050406030204" pitchFamily="18" charset="0"/>
                          </a:rPr>
                        </m:ctrlPr>
                      </m:dPr>
                      <m:e>
                        <m:r>
                          <a:rPr lang="es-ES" sz="2400" b="0" i="1" smtClean="0">
                            <a:latin typeface="Cambria Math" panose="02040503050406030204" pitchFamily="18" charset="0"/>
                          </a:rPr>
                          <m:t>𝑥</m:t>
                        </m:r>
                      </m:e>
                    </m:d>
                    <m:r>
                      <a:rPr lang="es-ES" sz="2400" b="0" i="1" smtClean="0">
                        <a:latin typeface="Cambria Math" panose="02040503050406030204" pitchFamily="18" charset="0"/>
                      </a:rPr>
                      <m:t>=</m:t>
                    </m:r>
                    <m:sSub>
                      <m:sSubPr>
                        <m:ctrlPr>
                          <a:rPr lang="es-ES" sz="2400" b="0" i="1" smtClean="0">
                            <a:latin typeface="Cambria Math" panose="02040503050406030204" pitchFamily="18" charset="0"/>
                          </a:rPr>
                        </m:ctrlPr>
                      </m:sSubPr>
                      <m:e>
                        <m:r>
                          <a:rPr lang="es-ES" sz="2400" b="0" i="1" smtClean="0">
                            <a:latin typeface="Cambria Math" panose="02040503050406030204" pitchFamily="18" charset="0"/>
                            <a:ea typeface="Cambria Math" panose="02040503050406030204" pitchFamily="18" charset="0"/>
                          </a:rPr>
                          <m:t>𝜃</m:t>
                        </m:r>
                      </m:e>
                      <m:sub>
                        <m:r>
                          <a:rPr lang="es-ES" sz="2400" b="0" i="1" smtClean="0">
                            <a:latin typeface="Cambria Math" panose="02040503050406030204" pitchFamily="18" charset="0"/>
                          </a:rPr>
                          <m:t>0</m:t>
                        </m:r>
                      </m:sub>
                    </m:sSub>
                    <m:r>
                      <a:rPr lang="es-ES" sz="2400" b="0" i="1" smtClean="0">
                        <a:latin typeface="Cambria Math" panose="02040503050406030204" pitchFamily="18" charset="0"/>
                      </a:rPr>
                      <m:t>+</m:t>
                    </m:r>
                    <m:sSub>
                      <m:sSubPr>
                        <m:ctrlPr>
                          <a:rPr lang="es-ES" sz="2400" b="0" i="1" smtClean="0">
                            <a:latin typeface="Cambria Math" panose="02040503050406030204" pitchFamily="18" charset="0"/>
                          </a:rPr>
                        </m:ctrlPr>
                      </m:sSubPr>
                      <m:e>
                        <m:r>
                          <a:rPr lang="es-ES" sz="2400" b="0" i="1" smtClean="0">
                            <a:latin typeface="Cambria Math" panose="02040503050406030204" pitchFamily="18" charset="0"/>
                            <a:ea typeface="Cambria Math" panose="02040503050406030204" pitchFamily="18" charset="0"/>
                          </a:rPr>
                          <m:t>𝜃</m:t>
                        </m:r>
                      </m:e>
                      <m:sub>
                        <m:r>
                          <a:rPr lang="es-ES" sz="2400" b="0" i="1" smtClean="0">
                            <a:latin typeface="Cambria Math" panose="02040503050406030204" pitchFamily="18" charset="0"/>
                          </a:rPr>
                          <m:t>1</m:t>
                        </m:r>
                      </m:sub>
                    </m:sSub>
                    <m:r>
                      <a:rPr lang="es-ES" sz="2400" b="0" i="1" smtClean="0">
                        <a:latin typeface="Cambria Math" panose="02040503050406030204" pitchFamily="18" charset="0"/>
                      </a:rPr>
                      <m:t>𝑥</m:t>
                    </m:r>
                  </m:oMath>
                </a14:m>
                <a:endParaRPr lang="es-ES" sz="2400" b="0" dirty="0"/>
              </a:p>
              <a:p>
                <a:pPr lvl="1"/>
                <a:r>
                  <a:rPr lang="es-ES" sz="2400" dirty="0"/>
                  <a:t>Si </a:t>
                </a:r>
                <a14:m>
                  <m:oMath xmlns:m="http://schemas.openxmlformats.org/officeDocument/2006/math">
                    <m:sSub>
                      <m:sSubPr>
                        <m:ctrlPr>
                          <a:rPr lang="es-ES" sz="2400" i="1">
                            <a:latin typeface="Cambria Math" panose="02040503050406030204" pitchFamily="18" charset="0"/>
                          </a:rPr>
                        </m:ctrlPr>
                      </m:sSubPr>
                      <m:e>
                        <m:r>
                          <a:rPr lang="es-ES" sz="2400" i="1">
                            <a:latin typeface="Cambria Math" panose="02040503050406030204" pitchFamily="18" charset="0"/>
                            <a:ea typeface="Cambria Math" panose="02040503050406030204" pitchFamily="18" charset="0"/>
                          </a:rPr>
                          <m:t>𝜃</m:t>
                        </m:r>
                      </m:e>
                      <m:sub>
                        <m:r>
                          <a:rPr lang="es-ES" sz="2400" i="1">
                            <a:latin typeface="Cambria Math" panose="02040503050406030204" pitchFamily="18" charset="0"/>
                          </a:rPr>
                          <m:t>0</m:t>
                        </m:r>
                      </m:sub>
                    </m:sSub>
                    <m:r>
                      <a:rPr lang="es-ES" sz="2400" b="0" i="1" smtClean="0">
                        <a:latin typeface="Cambria Math" panose="02040503050406030204" pitchFamily="18" charset="0"/>
                      </a:rPr>
                      <m:t>=0</m:t>
                    </m:r>
                  </m:oMath>
                </a14:m>
                <a:r>
                  <a:rPr lang="es-ES" sz="2400" dirty="0"/>
                  <a:t>; </a:t>
                </a:r>
                <a14:m>
                  <m:oMath xmlns:m="http://schemas.openxmlformats.org/officeDocument/2006/math">
                    <m:sSub>
                      <m:sSubPr>
                        <m:ctrlPr>
                          <a:rPr lang="es-ES" sz="2400" i="1">
                            <a:latin typeface="Cambria Math" panose="02040503050406030204" pitchFamily="18" charset="0"/>
                          </a:rPr>
                        </m:ctrlPr>
                      </m:sSubPr>
                      <m:e>
                        <m:r>
                          <a:rPr lang="es-ES" sz="2400" i="1">
                            <a:latin typeface="Cambria Math" panose="02040503050406030204" pitchFamily="18" charset="0"/>
                          </a:rPr>
                          <m:t>h</m:t>
                        </m:r>
                      </m:e>
                      <m:sub>
                        <m:r>
                          <a:rPr lang="es-ES" sz="2400" i="1">
                            <a:latin typeface="Cambria Math" panose="02040503050406030204" pitchFamily="18" charset="0"/>
                            <a:ea typeface="Cambria Math" panose="02040503050406030204" pitchFamily="18" charset="0"/>
                          </a:rPr>
                          <m:t>𝜃</m:t>
                        </m:r>
                      </m:sub>
                    </m:sSub>
                    <m:d>
                      <m:dPr>
                        <m:ctrlPr>
                          <a:rPr lang="es-ES" sz="2400" i="1">
                            <a:latin typeface="Cambria Math" panose="02040503050406030204" pitchFamily="18" charset="0"/>
                          </a:rPr>
                        </m:ctrlPr>
                      </m:dPr>
                      <m:e>
                        <m:r>
                          <a:rPr lang="es-ES" sz="2400" i="1">
                            <a:latin typeface="Cambria Math" panose="02040503050406030204" pitchFamily="18" charset="0"/>
                          </a:rPr>
                          <m:t>𝑥</m:t>
                        </m:r>
                      </m:e>
                    </m:d>
                    <m:r>
                      <a:rPr lang="es-ES" sz="2400" i="1">
                        <a:latin typeface="Cambria Math" panose="02040503050406030204" pitchFamily="18" charset="0"/>
                      </a:rPr>
                      <m:t>=</m:t>
                    </m:r>
                    <m:sSub>
                      <m:sSubPr>
                        <m:ctrlPr>
                          <a:rPr lang="es-ES" sz="2400" i="1">
                            <a:latin typeface="Cambria Math" panose="02040503050406030204" pitchFamily="18" charset="0"/>
                          </a:rPr>
                        </m:ctrlPr>
                      </m:sSubPr>
                      <m:e>
                        <m:r>
                          <a:rPr lang="es-ES" sz="2400" i="1">
                            <a:latin typeface="Cambria Math" panose="02040503050406030204" pitchFamily="18" charset="0"/>
                            <a:ea typeface="Cambria Math" panose="02040503050406030204" pitchFamily="18" charset="0"/>
                          </a:rPr>
                          <m:t>𝜃</m:t>
                        </m:r>
                      </m:e>
                      <m:sub>
                        <m:r>
                          <a:rPr lang="es-ES" sz="2400" i="1">
                            <a:latin typeface="Cambria Math" panose="02040503050406030204" pitchFamily="18" charset="0"/>
                          </a:rPr>
                          <m:t>1</m:t>
                        </m:r>
                      </m:sub>
                    </m:sSub>
                    <m:r>
                      <a:rPr lang="es-ES" sz="2400" b="0" i="1" smtClean="0">
                        <a:latin typeface="Cambria Math" panose="02040503050406030204" pitchFamily="18" charset="0"/>
                      </a:rPr>
                      <m:t>𝑥</m:t>
                    </m:r>
                  </m:oMath>
                </a14:m>
                <a:r>
                  <a:rPr lang="es-ES" sz="2400" dirty="0"/>
                  <a:t> (Simplificado)</a:t>
                </a:r>
              </a:p>
              <a:p>
                <a:r>
                  <a:rPr lang="es-ES" sz="2400" dirty="0"/>
                  <a:t>Parámetros:</a:t>
                </a:r>
              </a:p>
              <a:p>
                <a:pPr lvl="1"/>
                <a14:m>
                  <m:oMath xmlns:m="http://schemas.openxmlformats.org/officeDocument/2006/math">
                    <m:sSub>
                      <m:sSubPr>
                        <m:ctrlPr>
                          <a:rPr lang="es-ES" sz="2400" i="1">
                            <a:latin typeface="Cambria Math" panose="02040503050406030204" pitchFamily="18" charset="0"/>
                          </a:rPr>
                        </m:ctrlPr>
                      </m:sSubPr>
                      <m:e>
                        <m:r>
                          <a:rPr lang="es-ES" sz="2400" i="1">
                            <a:latin typeface="Cambria Math" panose="02040503050406030204" pitchFamily="18" charset="0"/>
                            <a:ea typeface="Cambria Math" panose="02040503050406030204" pitchFamily="18" charset="0"/>
                          </a:rPr>
                          <m:t>𝜃</m:t>
                        </m:r>
                      </m:e>
                      <m:sub>
                        <m:r>
                          <a:rPr lang="es-ES" sz="2400" i="1">
                            <a:latin typeface="Cambria Math" panose="02040503050406030204" pitchFamily="18" charset="0"/>
                          </a:rPr>
                          <m:t>0</m:t>
                        </m:r>
                      </m:sub>
                    </m:sSub>
                    <m:r>
                      <a:rPr lang="es-ES" sz="2400" b="0" i="1" smtClean="0">
                        <a:latin typeface="Cambria Math" panose="02040503050406030204" pitchFamily="18" charset="0"/>
                      </a:rPr>
                      <m:t> , </m:t>
                    </m:r>
                    <m:sSub>
                      <m:sSubPr>
                        <m:ctrlPr>
                          <a:rPr lang="es-ES" sz="2400" i="1">
                            <a:latin typeface="Cambria Math" panose="02040503050406030204" pitchFamily="18" charset="0"/>
                          </a:rPr>
                        </m:ctrlPr>
                      </m:sSubPr>
                      <m:e>
                        <m:r>
                          <a:rPr lang="es-ES" sz="2400" i="1">
                            <a:latin typeface="Cambria Math" panose="02040503050406030204" pitchFamily="18" charset="0"/>
                            <a:ea typeface="Cambria Math" panose="02040503050406030204" pitchFamily="18" charset="0"/>
                          </a:rPr>
                          <m:t>𝜃</m:t>
                        </m:r>
                      </m:e>
                      <m:sub>
                        <m:r>
                          <a:rPr lang="es-ES" sz="2400" i="1">
                            <a:latin typeface="Cambria Math" panose="02040503050406030204" pitchFamily="18" charset="0"/>
                          </a:rPr>
                          <m:t>1</m:t>
                        </m:r>
                      </m:sub>
                    </m:sSub>
                  </m:oMath>
                </a14:m>
                <a:endParaRPr lang="es-ES" sz="2400" dirty="0"/>
              </a:p>
              <a:p>
                <a:r>
                  <a:rPr lang="es-ES" sz="2400" dirty="0"/>
                  <a:t>Función de costo:</a:t>
                </a:r>
              </a:p>
              <a:p>
                <a:pPr lvl="1"/>
                <a14:m>
                  <m:oMath xmlns:m="http://schemas.openxmlformats.org/officeDocument/2006/math">
                    <m:r>
                      <a:rPr lang="es-ES" sz="2400" i="1">
                        <a:latin typeface="Cambria Math" panose="02040503050406030204" pitchFamily="18" charset="0"/>
                      </a:rPr>
                      <m:t>𝐽</m:t>
                    </m:r>
                    <m:d>
                      <m:dPr>
                        <m:ctrlPr>
                          <a:rPr lang="es-ES" sz="2400" i="1">
                            <a:latin typeface="Cambria Math" panose="02040503050406030204" pitchFamily="18" charset="0"/>
                          </a:rPr>
                        </m:ctrlPr>
                      </m:dPr>
                      <m:e>
                        <m:sSub>
                          <m:sSubPr>
                            <m:ctrlPr>
                              <a:rPr lang="es-ES" sz="2400" i="1">
                                <a:latin typeface="Cambria Math" panose="02040503050406030204" pitchFamily="18" charset="0"/>
                                <a:ea typeface="Cambria Math" panose="02040503050406030204" pitchFamily="18" charset="0"/>
                              </a:rPr>
                            </m:ctrlPr>
                          </m:sSubPr>
                          <m:e>
                            <m:r>
                              <a:rPr lang="es-ES" sz="2400" i="1">
                                <a:latin typeface="Cambria Math" panose="02040503050406030204" pitchFamily="18" charset="0"/>
                                <a:ea typeface="Cambria Math" panose="02040503050406030204" pitchFamily="18" charset="0"/>
                              </a:rPr>
                              <m:t>𝜃</m:t>
                            </m:r>
                          </m:e>
                          <m:sub>
                            <m:r>
                              <a:rPr lang="es-ES" sz="2400" i="1">
                                <a:latin typeface="Cambria Math" panose="02040503050406030204" pitchFamily="18" charset="0"/>
                                <a:ea typeface="Cambria Math" panose="02040503050406030204" pitchFamily="18" charset="0"/>
                              </a:rPr>
                              <m:t>0</m:t>
                            </m:r>
                          </m:sub>
                        </m:sSub>
                        <m:r>
                          <a:rPr lang="es-ES" sz="2400" i="1">
                            <a:latin typeface="Cambria Math" panose="02040503050406030204" pitchFamily="18" charset="0"/>
                            <a:ea typeface="Cambria Math" panose="02040503050406030204" pitchFamily="18" charset="0"/>
                          </a:rPr>
                          <m:t>,</m:t>
                        </m:r>
                        <m:sSub>
                          <m:sSubPr>
                            <m:ctrlPr>
                              <a:rPr lang="es-ES" sz="2400" i="1">
                                <a:latin typeface="Cambria Math" panose="02040503050406030204" pitchFamily="18" charset="0"/>
                                <a:ea typeface="Cambria Math" panose="02040503050406030204" pitchFamily="18" charset="0"/>
                              </a:rPr>
                            </m:ctrlPr>
                          </m:sSubPr>
                          <m:e>
                            <m:r>
                              <a:rPr lang="es-ES" sz="2400" i="1">
                                <a:latin typeface="Cambria Math" panose="02040503050406030204" pitchFamily="18" charset="0"/>
                                <a:ea typeface="Cambria Math" panose="02040503050406030204" pitchFamily="18" charset="0"/>
                              </a:rPr>
                              <m:t>𝜃</m:t>
                            </m:r>
                          </m:e>
                          <m:sub>
                            <m:r>
                              <a:rPr lang="es-ES" sz="2400" i="1">
                                <a:latin typeface="Cambria Math" panose="02040503050406030204" pitchFamily="18" charset="0"/>
                                <a:ea typeface="Cambria Math" panose="02040503050406030204" pitchFamily="18" charset="0"/>
                              </a:rPr>
                              <m:t>1</m:t>
                            </m:r>
                          </m:sub>
                        </m:sSub>
                      </m:e>
                    </m:d>
                    <m:r>
                      <a:rPr lang="es-ES" sz="2400" i="1">
                        <a:latin typeface="Cambria Math" panose="02040503050406030204" pitchFamily="18" charset="0"/>
                        <a:ea typeface="Cambria Math" panose="02040503050406030204" pitchFamily="18" charset="0"/>
                      </a:rPr>
                      <m:t>=</m:t>
                    </m:r>
                    <m:f>
                      <m:fPr>
                        <m:ctrlPr>
                          <a:rPr lang="es-ES" sz="2400" i="1">
                            <a:latin typeface="Cambria Math" panose="02040503050406030204" pitchFamily="18" charset="0"/>
                            <a:ea typeface="Cambria Math" panose="02040503050406030204" pitchFamily="18" charset="0"/>
                          </a:rPr>
                        </m:ctrlPr>
                      </m:fPr>
                      <m:num>
                        <m:r>
                          <a:rPr lang="es-ES" sz="2400" i="1">
                            <a:latin typeface="Cambria Math" panose="02040503050406030204" pitchFamily="18" charset="0"/>
                            <a:ea typeface="Cambria Math" panose="02040503050406030204" pitchFamily="18" charset="0"/>
                          </a:rPr>
                          <m:t>1</m:t>
                        </m:r>
                      </m:num>
                      <m:den>
                        <m:r>
                          <a:rPr lang="es-ES" sz="2400" i="1">
                            <a:latin typeface="Cambria Math" panose="02040503050406030204" pitchFamily="18" charset="0"/>
                            <a:ea typeface="Cambria Math" panose="02040503050406030204" pitchFamily="18" charset="0"/>
                          </a:rPr>
                          <m:t>2</m:t>
                        </m:r>
                        <m:r>
                          <a:rPr lang="es-ES" sz="2400" i="1">
                            <a:latin typeface="Cambria Math" panose="02040503050406030204" pitchFamily="18" charset="0"/>
                            <a:ea typeface="Cambria Math" panose="02040503050406030204" pitchFamily="18" charset="0"/>
                          </a:rPr>
                          <m:t>𝑚</m:t>
                        </m:r>
                      </m:den>
                    </m:f>
                    <m:nary>
                      <m:naryPr>
                        <m:chr m:val="∑"/>
                        <m:ctrlPr>
                          <a:rPr lang="es-ES" sz="2400" i="1">
                            <a:latin typeface="Cambria Math" panose="02040503050406030204" pitchFamily="18" charset="0"/>
                            <a:ea typeface="Cambria Math" panose="02040503050406030204" pitchFamily="18" charset="0"/>
                          </a:rPr>
                        </m:ctrlPr>
                      </m:naryPr>
                      <m:sub>
                        <m:r>
                          <m:rPr>
                            <m:brk m:alnAt="23"/>
                          </m:rPr>
                          <a:rPr lang="es-ES" sz="2400" i="1">
                            <a:latin typeface="Cambria Math" panose="02040503050406030204" pitchFamily="18" charset="0"/>
                            <a:ea typeface="Cambria Math" panose="02040503050406030204" pitchFamily="18" charset="0"/>
                          </a:rPr>
                          <m:t>𝑖</m:t>
                        </m:r>
                        <m:r>
                          <a:rPr lang="es-ES" sz="2400" i="1">
                            <a:latin typeface="Cambria Math" panose="02040503050406030204" pitchFamily="18" charset="0"/>
                            <a:ea typeface="Cambria Math" panose="02040503050406030204" pitchFamily="18" charset="0"/>
                          </a:rPr>
                          <m:t>=1</m:t>
                        </m:r>
                      </m:sub>
                      <m:sup>
                        <m:r>
                          <a:rPr lang="es-ES" sz="2400" i="1">
                            <a:latin typeface="Cambria Math" panose="02040503050406030204" pitchFamily="18" charset="0"/>
                            <a:ea typeface="Cambria Math" panose="02040503050406030204" pitchFamily="18" charset="0"/>
                          </a:rPr>
                          <m:t>𝑚</m:t>
                        </m:r>
                      </m:sup>
                      <m:e>
                        <m:sSup>
                          <m:sSupPr>
                            <m:ctrlPr>
                              <a:rPr lang="es-ES" sz="2400" i="1">
                                <a:latin typeface="Cambria Math" panose="02040503050406030204" pitchFamily="18" charset="0"/>
                                <a:ea typeface="Cambria Math" panose="02040503050406030204" pitchFamily="18" charset="0"/>
                              </a:rPr>
                            </m:ctrlPr>
                          </m:sSupPr>
                          <m:e>
                            <m:r>
                              <a:rPr lang="es-ES" sz="2400" i="1">
                                <a:latin typeface="Cambria Math" panose="02040503050406030204" pitchFamily="18" charset="0"/>
                                <a:ea typeface="Cambria Math" panose="02040503050406030204" pitchFamily="18" charset="0"/>
                              </a:rPr>
                              <m:t>(</m:t>
                            </m:r>
                            <m:sSub>
                              <m:sSubPr>
                                <m:ctrlPr>
                                  <a:rPr lang="es-ES" sz="2400" i="1">
                                    <a:latin typeface="Cambria Math" panose="02040503050406030204" pitchFamily="18" charset="0"/>
                                    <a:ea typeface="Cambria Math" panose="02040503050406030204" pitchFamily="18" charset="0"/>
                                  </a:rPr>
                                </m:ctrlPr>
                              </m:sSubPr>
                              <m:e>
                                <m:r>
                                  <a:rPr lang="es-ES" sz="2400" i="1">
                                    <a:latin typeface="Cambria Math" panose="02040503050406030204" pitchFamily="18" charset="0"/>
                                    <a:ea typeface="Cambria Math" panose="02040503050406030204" pitchFamily="18" charset="0"/>
                                  </a:rPr>
                                  <m:t>h</m:t>
                                </m:r>
                              </m:e>
                              <m:sub>
                                <m:r>
                                  <a:rPr lang="es-ES" sz="2400" i="1">
                                    <a:latin typeface="Cambria Math" panose="02040503050406030204" pitchFamily="18" charset="0"/>
                                    <a:ea typeface="Cambria Math" panose="02040503050406030204" pitchFamily="18" charset="0"/>
                                  </a:rPr>
                                  <m:t>𝜃</m:t>
                                </m:r>
                              </m:sub>
                            </m:sSub>
                            <m:d>
                              <m:dPr>
                                <m:ctrlPr>
                                  <a:rPr lang="es-ES" sz="2400" i="1">
                                    <a:latin typeface="Cambria Math" panose="02040503050406030204" pitchFamily="18" charset="0"/>
                                    <a:ea typeface="Cambria Math" panose="02040503050406030204" pitchFamily="18" charset="0"/>
                                  </a:rPr>
                                </m:ctrlPr>
                              </m:dPr>
                              <m:e>
                                <m:sSup>
                                  <m:sSupPr>
                                    <m:ctrlPr>
                                      <a:rPr lang="es-ES" sz="2400" i="1">
                                        <a:latin typeface="Cambria Math" panose="02040503050406030204" pitchFamily="18" charset="0"/>
                                        <a:ea typeface="Cambria Math" panose="02040503050406030204" pitchFamily="18" charset="0"/>
                                      </a:rPr>
                                    </m:ctrlPr>
                                  </m:sSupPr>
                                  <m:e>
                                    <m:r>
                                      <a:rPr lang="es-ES" sz="2400" i="1">
                                        <a:latin typeface="Cambria Math" panose="02040503050406030204" pitchFamily="18" charset="0"/>
                                        <a:ea typeface="Cambria Math" panose="02040503050406030204" pitchFamily="18" charset="0"/>
                                      </a:rPr>
                                      <m:t>𝑥</m:t>
                                    </m:r>
                                  </m:e>
                                  <m:sup>
                                    <m:d>
                                      <m:dPr>
                                        <m:ctrlPr>
                                          <a:rPr lang="es-ES" sz="2400" i="1">
                                            <a:latin typeface="Cambria Math" panose="02040503050406030204" pitchFamily="18" charset="0"/>
                                            <a:ea typeface="Cambria Math" panose="02040503050406030204" pitchFamily="18" charset="0"/>
                                          </a:rPr>
                                        </m:ctrlPr>
                                      </m:dPr>
                                      <m:e>
                                        <m:r>
                                          <a:rPr lang="es-ES" sz="2400" i="1">
                                            <a:latin typeface="Cambria Math" panose="02040503050406030204" pitchFamily="18" charset="0"/>
                                            <a:ea typeface="Cambria Math" panose="02040503050406030204" pitchFamily="18" charset="0"/>
                                          </a:rPr>
                                          <m:t>𝑖</m:t>
                                        </m:r>
                                      </m:e>
                                    </m:d>
                                  </m:sup>
                                </m:sSup>
                              </m:e>
                            </m:d>
                            <m:r>
                              <a:rPr lang="es-ES" sz="2400" i="1">
                                <a:latin typeface="Cambria Math" panose="02040503050406030204" pitchFamily="18" charset="0"/>
                                <a:ea typeface="Cambria Math" panose="02040503050406030204" pitchFamily="18" charset="0"/>
                              </a:rPr>
                              <m:t>−</m:t>
                            </m:r>
                            <m:sSup>
                              <m:sSupPr>
                                <m:ctrlPr>
                                  <a:rPr lang="es-ES" sz="2400" i="1">
                                    <a:latin typeface="Cambria Math" panose="02040503050406030204" pitchFamily="18" charset="0"/>
                                    <a:ea typeface="Cambria Math" panose="02040503050406030204" pitchFamily="18" charset="0"/>
                                  </a:rPr>
                                </m:ctrlPr>
                              </m:sSupPr>
                              <m:e>
                                <m:r>
                                  <a:rPr lang="es-ES" sz="2400" i="1">
                                    <a:latin typeface="Cambria Math" panose="02040503050406030204" pitchFamily="18" charset="0"/>
                                    <a:ea typeface="Cambria Math" panose="02040503050406030204" pitchFamily="18" charset="0"/>
                                  </a:rPr>
                                  <m:t>𝑦</m:t>
                                </m:r>
                              </m:e>
                              <m:sup>
                                <m:r>
                                  <a:rPr lang="es-ES" sz="2400" i="1">
                                    <a:latin typeface="Cambria Math" panose="02040503050406030204" pitchFamily="18" charset="0"/>
                                    <a:ea typeface="Cambria Math" panose="02040503050406030204" pitchFamily="18" charset="0"/>
                                  </a:rPr>
                                  <m:t>(</m:t>
                                </m:r>
                                <m:r>
                                  <a:rPr lang="es-ES" sz="2400" i="1">
                                    <a:latin typeface="Cambria Math" panose="02040503050406030204" pitchFamily="18" charset="0"/>
                                    <a:ea typeface="Cambria Math" panose="02040503050406030204" pitchFamily="18" charset="0"/>
                                  </a:rPr>
                                  <m:t>𝑖</m:t>
                                </m:r>
                                <m:r>
                                  <a:rPr lang="es-ES" sz="2400" i="1">
                                    <a:latin typeface="Cambria Math" panose="02040503050406030204" pitchFamily="18" charset="0"/>
                                    <a:ea typeface="Cambria Math" panose="02040503050406030204" pitchFamily="18" charset="0"/>
                                  </a:rPr>
                                  <m:t>)</m:t>
                                </m:r>
                              </m:sup>
                            </m:sSup>
                            <m:r>
                              <a:rPr lang="es-ES" sz="2400" i="1">
                                <a:latin typeface="Cambria Math" panose="02040503050406030204" pitchFamily="18" charset="0"/>
                                <a:ea typeface="Cambria Math" panose="02040503050406030204" pitchFamily="18" charset="0"/>
                              </a:rPr>
                              <m:t>)</m:t>
                            </m:r>
                          </m:e>
                          <m:sup>
                            <m:r>
                              <a:rPr lang="es-ES" sz="2400" i="1">
                                <a:latin typeface="Cambria Math" panose="02040503050406030204" pitchFamily="18" charset="0"/>
                                <a:ea typeface="Cambria Math" panose="02040503050406030204" pitchFamily="18" charset="0"/>
                              </a:rPr>
                              <m:t>2</m:t>
                            </m:r>
                          </m:sup>
                        </m:sSup>
                      </m:e>
                    </m:nary>
                  </m:oMath>
                </a14:m>
                <a:endParaRPr lang="es-BO" sz="2400" dirty="0"/>
              </a:p>
              <a:p>
                <a:r>
                  <a:rPr lang="es-BO" sz="2400" dirty="0"/>
                  <a:t>Objetivo:</a:t>
                </a:r>
              </a:p>
              <a:p>
                <a:pPr lvl="1"/>
                <a:r>
                  <a:rPr lang="es-BO" sz="2400" dirty="0"/>
                  <a:t>Minimizar </a:t>
                </a:r>
                <a14:m>
                  <m:oMath xmlns:m="http://schemas.openxmlformats.org/officeDocument/2006/math">
                    <m:r>
                      <a:rPr lang="es-ES" sz="2400" i="1">
                        <a:latin typeface="Cambria Math" panose="02040503050406030204" pitchFamily="18" charset="0"/>
                      </a:rPr>
                      <m:t>𝐽</m:t>
                    </m:r>
                    <m:d>
                      <m:dPr>
                        <m:ctrlPr>
                          <a:rPr lang="es-ES" sz="2400" i="1">
                            <a:latin typeface="Cambria Math" panose="02040503050406030204" pitchFamily="18" charset="0"/>
                          </a:rPr>
                        </m:ctrlPr>
                      </m:dPr>
                      <m:e>
                        <m:sSub>
                          <m:sSubPr>
                            <m:ctrlPr>
                              <a:rPr lang="es-ES" sz="2400" i="1">
                                <a:latin typeface="Cambria Math" panose="02040503050406030204" pitchFamily="18" charset="0"/>
                                <a:ea typeface="Cambria Math" panose="02040503050406030204" pitchFamily="18" charset="0"/>
                              </a:rPr>
                            </m:ctrlPr>
                          </m:sSubPr>
                          <m:e>
                            <m:r>
                              <a:rPr lang="es-ES" sz="2400" i="1">
                                <a:latin typeface="Cambria Math" panose="02040503050406030204" pitchFamily="18" charset="0"/>
                                <a:ea typeface="Cambria Math" panose="02040503050406030204" pitchFamily="18" charset="0"/>
                              </a:rPr>
                              <m:t>𝜃</m:t>
                            </m:r>
                          </m:e>
                          <m:sub>
                            <m:r>
                              <a:rPr lang="es-ES" sz="2400" i="1">
                                <a:latin typeface="Cambria Math" panose="02040503050406030204" pitchFamily="18" charset="0"/>
                                <a:ea typeface="Cambria Math" panose="02040503050406030204" pitchFamily="18" charset="0"/>
                              </a:rPr>
                              <m:t>0</m:t>
                            </m:r>
                          </m:sub>
                        </m:sSub>
                        <m:r>
                          <a:rPr lang="es-ES" sz="2400" i="1">
                            <a:latin typeface="Cambria Math" panose="02040503050406030204" pitchFamily="18" charset="0"/>
                            <a:ea typeface="Cambria Math" panose="02040503050406030204" pitchFamily="18" charset="0"/>
                          </a:rPr>
                          <m:t>,</m:t>
                        </m:r>
                        <m:sSub>
                          <m:sSubPr>
                            <m:ctrlPr>
                              <a:rPr lang="es-ES" sz="2400" i="1">
                                <a:latin typeface="Cambria Math" panose="02040503050406030204" pitchFamily="18" charset="0"/>
                                <a:ea typeface="Cambria Math" panose="02040503050406030204" pitchFamily="18" charset="0"/>
                              </a:rPr>
                            </m:ctrlPr>
                          </m:sSubPr>
                          <m:e>
                            <m:r>
                              <a:rPr lang="es-ES" sz="2400" i="1">
                                <a:latin typeface="Cambria Math" panose="02040503050406030204" pitchFamily="18" charset="0"/>
                                <a:ea typeface="Cambria Math" panose="02040503050406030204" pitchFamily="18" charset="0"/>
                              </a:rPr>
                              <m:t>𝜃</m:t>
                            </m:r>
                          </m:e>
                          <m:sub>
                            <m:r>
                              <a:rPr lang="es-ES" sz="2400" i="1">
                                <a:latin typeface="Cambria Math" panose="02040503050406030204" pitchFamily="18" charset="0"/>
                                <a:ea typeface="Cambria Math" panose="02040503050406030204" pitchFamily="18" charset="0"/>
                              </a:rPr>
                              <m:t>1</m:t>
                            </m:r>
                          </m:sub>
                        </m:sSub>
                      </m:e>
                    </m:d>
                  </m:oMath>
                </a14:m>
                <a:endParaRPr lang="es-BO" sz="2400" dirty="0"/>
              </a:p>
              <a:p>
                <a:pPr lvl="1"/>
                <a:endParaRPr lang="es-ES" sz="2400" dirty="0"/>
              </a:p>
              <a:p>
                <a:endParaRPr lang="es-ES" sz="2400" dirty="0"/>
              </a:p>
              <a:p>
                <a:endParaRPr lang="es-BO" sz="2400" dirty="0"/>
              </a:p>
            </p:txBody>
          </p:sp>
        </mc:Choice>
        <mc:Fallback xmlns="">
          <p:sp>
            <p:nvSpPr>
              <p:cNvPr id="3" name="Marcador de contenido 2">
                <a:extLst>
                  <a:ext uri="{FF2B5EF4-FFF2-40B4-BE49-F238E27FC236}">
                    <a16:creationId xmlns:a16="http://schemas.microsoft.com/office/drawing/2014/main" id="{3ABF3A7E-97B7-424E-BE21-B6C49FB1C6AE}"/>
                  </a:ext>
                </a:extLst>
              </p:cNvPr>
              <p:cNvSpPr>
                <a:spLocks noGrp="1" noRot="1" noChangeAspect="1" noMove="1" noResize="1" noEditPoints="1" noAdjustHandles="1" noChangeArrowheads="1" noChangeShapeType="1" noTextEdit="1"/>
              </p:cNvSpPr>
              <p:nvPr>
                <p:ph idx="1"/>
              </p:nvPr>
            </p:nvSpPr>
            <p:spPr>
              <a:xfrm>
                <a:off x="650059" y="1709076"/>
                <a:ext cx="8596668" cy="4697411"/>
              </a:xfrm>
              <a:blipFill>
                <a:blip r:embed="rId2"/>
                <a:stretch>
                  <a:fillRect l="-567" t="-1038"/>
                </a:stretch>
              </a:blipFill>
            </p:spPr>
            <p:txBody>
              <a:bodyPr/>
              <a:lstStyle/>
              <a:p>
                <a:r>
                  <a:rPr lang="es-BO">
                    <a:noFill/>
                  </a:rPr>
                  <a:t> </a:t>
                </a:r>
              </a:p>
            </p:txBody>
          </p:sp>
        </mc:Fallback>
      </mc:AlternateContent>
      <p:sp>
        <p:nvSpPr>
          <p:cNvPr id="4" name="Marcador de número de diapositiva 3">
            <a:extLst>
              <a:ext uri="{FF2B5EF4-FFF2-40B4-BE49-F238E27FC236}">
                <a16:creationId xmlns:a16="http://schemas.microsoft.com/office/drawing/2014/main" id="{E6155BF4-1055-46E0-830F-FC1E070552B7}"/>
              </a:ext>
            </a:extLst>
          </p:cNvPr>
          <p:cNvSpPr>
            <a:spLocks noGrp="1"/>
          </p:cNvSpPr>
          <p:nvPr>
            <p:ph type="sldNum" sz="quarter" idx="12"/>
          </p:nvPr>
        </p:nvSpPr>
        <p:spPr/>
        <p:txBody>
          <a:bodyPr/>
          <a:lstStyle/>
          <a:p>
            <a:fld id="{6D22F896-40B5-4ADD-8801-0D06FADFA095}" type="slidenum">
              <a:rPr lang="en-US" smtClean="0"/>
              <a:t>31</a:t>
            </a:fld>
            <a:endParaRPr lang="en-US" dirty="0"/>
          </a:p>
        </p:txBody>
      </p:sp>
    </p:spTree>
    <p:extLst>
      <p:ext uri="{BB962C8B-B14F-4D97-AF65-F5344CB8AC3E}">
        <p14:creationId xmlns:p14="http://schemas.microsoft.com/office/powerpoint/2010/main" val="9249095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2990733" y="1508400"/>
            <a:ext cx="905256" cy="408432"/>
          </a:xfrm>
          <a:prstGeom prst="rect">
            <a:avLst/>
          </a:prstGeom>
        </p:spPr>
      </p:pic>
      <p:cxnSp>
        <p:nvCxnSpPr>
          <p:cNvPr id="34" name="Straight Connector 33"/>
          <p:cNvCxnSpPr/>
          <p:nvPr/>
        </p:nvCxnSpPr>
        <p:spPr>
          <a:xfrm>
            <a:off x="6807200" y="1530176"/>
            <a:ext cx="0" cy="5283200"/>
          </a:xfrm>
          <a:prstGeom prst="line">
            <a:avLst/>
          </a:prstGeom>
          <a:ln w="12700">
            <a:solidFill>
              <a:schemeClr val="tx1">
                <a:alpha val="55000"/>
              </a:schemeClr>
            </a:solidFill>
          </a:ln>
        </p:spPr>
        <p:style>
          <a:lnRef idx="1">
            <a:schemeClr val="accent1"/>
          </a:lnRef>
          <a:fillRef idx="0">
            <a:schemeClr val="accent1"/>
          </a:fillRef>
          <a:effectRef idx="0">
            <a:schemeClr val="accent1"/>
          </a:effectRef>
          <a:fontRef idx="minor">
            <a:schemeClr val="tx1"/>
          </a:fontRef>
        </p:style>
      </p:cxnSp>
      <p:pic>
        <p:nvPicPr>
          <p:cNvPr id="65" name="Picture 64"/>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8472264" y="1580408"/>
            <a:ext cx="1435608" cy="408432"/>
          </a:xfrm>
          <a:prstGeom prst="rect">
            <a:avLst/>
          </a:prstGeom>
        </p:spPr>
      </p:pic>
      <p:grpSp>
        <p:nvGrpSpPr>
          <p:cNvPr id="12" name="Grupo 11">
            <a:extLst>
              <a:ext uri="{FF2B5EF4-FFF2-40B4-BE49-F238E27FC236}">
                <a16:creationId xmlns:a16="http://schemas.microsoft.com/office/drawing/2014/main" id="{29901DFD-54B8-4369-8DB2-00792D038274}"/>
              </a:ext>
            </a:extLst>
          </p:cNvPr>
          <p:cNvGrpSpPr/>
          <p:nvPr/>
        </p:nvGrpSpPr>
        <p:grpSpPr>
          <a:xfrm>
            <a:off x="47328" y="2065737"/>
            <a:ext cx="6495023" cy="4675631"/>
            <a:chOff x="265105" y="1600201"/>
            <a:chExt cx="6495023" cy="4675631"/>
          </a:xfrm>
        </p:grpSpPr>
        <p:pic>
          <p:nvPicPr>
            <p:cNvPr id="4" name="Picture 3"/>
            <p:cNvPicPr>
              <a:picLocks noChangeAspect="1"/>
            </p:cNvPicPr>
            <p:nvPr>
              <p:custDataLst>
                <p:tags r:id="rId5"/>
              </p:custDataLst>
            </p:nvPr>
          </p:nvPicPr>
          <p:blipFill>
            <a:blip r:embed="rId9" cstate="print">
              <a:extLst>
                <a:ext uri="{28A0092B-C50C-407E-A947-70E740481C1C}">
                  <a14:useLocalDpi xmlns:a14="http://schemas.microsoft.com/office/drawing/2010/main" val="0"/>
                </a:ext>
              </a:extLst>
            </a:blip>
            <a:stretch>
              <a:fillRect/>
            </a:stretch>
          </p:blipFill>
          <p:spPr>
            <a:xfrm>
              <a:off x="1462024" y="5867400"/>
              <a:ext cx="3313176" cy="408432"/>
            </a:xfrm>
            <a:prstGeom prst="rect">
              <a:avLst/>
            </a:prstGeom>
          </p:spPr>
        </p:pic>
        <p:graphicFrame>
          <p:nvGraphicFramePr>
            <p:cNvPr id="54" name="Chart 53"/>
            <p:cNvGraphicFramePr>
              <a:graphicFrameLocks/>
            </p:cNvGraphicFramePr>
            <p:nvPr>
              <p:extLst>
                <p:ext uri="{D42A27DB-BD31-4B8C-83A1-F6EECF244321}">
                  <p14:modId xmlns:p14="http://schemas.microsoft.com/office/powerpoint/2010/main" val="1868126948"/>
                </p:ext>
              </p:extLst>
            </p:nvPr>
          </p:nvGraphicFramePr>
          <p:xfrm>
            <a:off x="1273728" y="1600201"/>
            <a:ext cx="5486400" cy="3878727"/>
          </p:xfrm>
          <a:graphic>
            <a:graphicData uri="http://schemas.openxmlformats.org/drawingml/2006/chart">
              <c:chart xmlns:c="http://schemas.openxmlformats.org/drawingml/2006/chart" xmlns:r="http://schemas.openxmlformats.org/officeDocument/2006/relationships" r:id="rId10"/>
            </a:graphicData>
          </a:graphic>
        </p:graphicFrame>
        <p:sp>
          <p:nvSpPr>
            <p:cNvPr id="55" name="TextBox 54"/>
            <p:cNvSpPr txBox="1"/>
            <p:nvPr/>
          </p:nvSpPr>
          <p:spPr>
            <a:xfrm>
              <a:off x="265105" y="2668826"/>
              <a:ext cx="821442" cy="369332"/>
            </a:xfrm>
            <a:prstGeom prst="rect">
              <a:avLst/>
            </a:prstGeom>
            <a:noFill/>
          </p:spPr>
          <p:txBody>
            <a:bodyPr vert="horz" wrap="none" rtlCol="0">
              <a:spAutoFit/>
            </a:bodyPr>
            <a:lstStyle/>
            <a:p>
              <a:pPr algn="ctr"/>
              <a:r>
                <a:rPr lang="en-US" dirty="0" err="1"/>
                <a:t>Precio</a:t>
              </a:r>
              <a:endParaRPr lang="en-US" dirty="0"/>
            </a:p>
          </p:txBody>
        </p:sp>
        <p:sp>
          <p:nvSpPr>
            <p:cNvPr id="57" name="TextBox 56"/>
            <p:cNvSpPr txBox="1"/>
            <p:nvPr/>
          </p:nvSpPr>
          <p:spPr>
            <a:xfrm>
              <a:off x="3283257" y="5257801"/>
              <a:ext cx="1672381" cy="369332"/>
            </a:xfrm>
            <a:prstGeom prst="rect">
              <a:avLst/>
            </a:prstGeom>
            <a:noFill/>
          </p:spPr>
          <p:txBody>
            <a:bodyPr vert="horz" wrap="none" rtlCol="0">
              <a:spAutoFit/>
            </a:bodyPr>
            <a:lstStyle/>
            <a:p>
              <a:pPr algn="ctr"/>
              <a:r>
                <a:rPr lang="en-US" dirty="0" err="1"/>
                <a:t>Tamaño</a:t>
              </a:r>
              <a:r>
                <a:rPr lang="en-US" dirty="0"/>
                <a:t> m</a:t>
              </a:r>
              <a:r>
                <a:rPr lang="en-US" baseline="30000" dirty="0"/>
                <a:t>2</a:t>
              </a:r>
              <a:r>
                <a:rPr lang="en-US" dirty="0"/>
                <a:t> (x)</a:t>
              </a:r>
            </a:p>
          </p:txBody>
        </p:sp>
        <p:cxnSp>
          <p:nvCxnSpPr>
            <p:cNvPr id="59" name="Straight Connector 58"/>
            <p:cNvCxnSpPr/>
            <p:nvPr/>
          </p:nvCxnSpPr>
          <p:spPr>
            <a:xfrm flipV="1">
              <a:off x="1351653" y="3380018"/>
              <a:ext cx="5150748" cy="1396287"/>
            </a:xfrm>
            <a:prstGeom prst="line">
              <a:avLst/>
            </a:prstGeom>
            <a:ln w="2540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grpSp>
      <p:grpSp>
        <p:nvGrpSpPr>
          <p:cNvPr id="14" name="Grupo 13">
            <a:extLst>
              <a:ext uri="{FF2B5EF4-FFF2-40B4-BE49-F238E27FC236}">
                <a16:creationId xmlns:a16="http://schemas.microsoft.com/office/drawing/2014/main" id="{75A2C90C-119A-4188-AB2C-93CF2082A84E}"/>
              </a:ext>
            </a:extLst>
          </p:cNvPr>
          <p:cNvGrpSpPr/>
          <p:nvPr/>
        </p:nvGrpSpPr>
        <p:grpSpPr>
          <a:xfrm>
            <a:off x="7104416" y="2065737"/>
            <a:ext cx="4555541" cy="3973196"/>
            <a:chOff x="7104416" y="2065737"/>
            <a:chExt cx="4555541" cy="3973196"/>
          </a:xfrm>
        </p:grpSpPr>
        <p:sp>
          <p:nvSpPr>
            <p:cNvPr id="13" name="Rectángulo 12">
              <a:extLst>
                <a:ext uri="{FF2B5EF4-FFF2-40B4-BE49-F238E27FC236}">
                  <a16:creationId xmlns:a16="http://schemas.microsoft.com/office/drawing/2014/main" id="{8529AC59-6919-475E-9D80-7DD4B64F7B68}"/>
                </a:ext>
              </a:extLst>
            </p:cNvPr>
            <p:cNvSpPr/>
            <p:nvPr/>
          </p:nvSpPr>
          <p:spPr>
            <a:xfrm>
              <a:off x="7104416" y="2065737"/>
              <a:ext cx="4555541" cy="39731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BO"/>
            </a:p>
          </p:txBody>
        </p:sp>
        <p:grpSp>
          <p:nvGrpSpPr>
            <p:cNvPr id="9" name="Grupo 8">
              <a:extLst>
                <a:ext uri="{FF2B5EF4-FFF2-40B4-BE49-F238E27FC236}">
                  <a16:creationId xmlns:a16="http://schemas.microsoft.com/office/drawing/2014/main" id="{E3FDE4B7-340D-44CA-B2A3-B299C4A4D06C}"/>
                </a:ext>
              </a:extLst>
            </p:cNvPr>
            <p:cNvGrpSpPr/>
            <p:nvPr/>
          </p:nvGrpSpPr>
          <p:grpSpPr>
            <a:xfrm>
              <a:off x="7375782" y="2318185"/>
              <a:ext cx="4059936" cy="3631095"/>
              <a:chOff x="12928600" y="1361732"/>
              <a:chExt cx="4059936" cy="3631095"/>
            </a:xfrm>
          </p:grpSpPr>
          <p:pic>
            <p:nvPicPr>
              <p:cNvPr id="48" name="Picture 47"/>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16281400" y="1516482"/>
                <a:ext cx="707136" cy="326745"/>
              </a:xfrm>
              <a:prstGeom prst="rect">
                <a:avLst/>
              </a:prstGeom>
            </p:spPr>
          </p:pic>
          <p:pic>
            <p:nvPicPr>
              <p:cNvPr id="47" name="Picture 46"/>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14722007" y="4714850"/>
                <a:ext cx="246279" cy="277977"/>
              </a:xfrm>
              <a:prstGeom prst="rect">
                <a:avLst/>
              </a:prstGeom>
            </p:spPr>
          </p:pic>
          <p:cxnSp>
            <p:nvCxnSpPr>
              <p:cNvPr id="67" name="Straight Connector 66"/>
              <p:cNvCxnSpPr/>
              <p:nvPr/>
            </p:nvCxnSpPr>
            <p:spPr>
              <a:xfrm flipV="1">
                <a:off x="13233400" y="1361732"/>
                <a:ext cx="0" cy="3506621"/>
              </a:xfrm>
              <a:prstGeom prst="line">
                <a:avLst/>
              </a:prstGeom>
              <a:ln w="15875">
                <a:solidFill>
                  <a:schemeClr val="tx1"/>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a:off x="12928600" y="4511331"/>
                <a:ext cx="3962400" cy="0"/>
              </a:xfrm>
              <a:prstGeom prst="line">
                <a:avLst/>
              </a:prstGeom>
              <a:ln w="15875">
                <a:solidFill>
                  <a:schemeClr val="tx1"/>
                </a:solidFill>
                <a:tailEnd type="arrow" w="lg" len="med"/>
              </a:ln>
            </p:spPr>
            <p:style>
              <a:lnRef idx="1">
                <a:schemeClr val="accent1"/>
              </a:lnRef>
              <a:fillRef idx="0">
                <a:schemeClr val="accent1"/>
              </a:fillRef>
              <a:effectRef idx="0">
                <a:schemeClr val="accent1"/>
              </a:effectRef>
              <a:fontRef idx="minor">
                <a:schemeClr val="tx1"/>
              </a:fontRef>
            </p:style>
          </p:cxnSp>
          <p:sp>
            <p:nvSpPr>
              <p:cNvPr id="2" name="Freeform 1"/>
              <p:cNvSpPr/>
              <p:nvPr/>
            </p:nvSpPr>
            <p:spPr>
              <a:xfrm>
                <a:off x="13106400" y="1944827"/>
                <a:ext cx="3276600" cy="2347447"/>
              </a:xfrm>
              <a:custGeom>
                <a:avLst/>
                <a:gdLst>
                  <a:gd name="connsiteX0" fmla="*/ 0 w 2457450"/>
                  <a:gd name="connsiteY0" fmla="*/ 0 h 1760585"/>
                  <a:gd name="connsiteX1" fmla="*/ 354330 w 2457450"/>
                  <a:gd name="connsiteY1" fmla="*/ 1245870 h 1760585"/>
                  <a:gd name="connsiteX2" fmla="*/ 1200150 w 2457450"/>
                  <a:gd name="connsiteY2" fmla="*/ 1760220 h 1760585"/>
                  <a:gd name="connsiteX3" fmla="*/ 2000250 w 2457450"/>
                  <a:gd name="connsiteY3" fmla="*/ 1303020 h 1760585"/>
                  <a:gd name="connsiteX4" fmla="*/ 2457450 w 2457450"/>
                  <a:gd name="connsiteY4" fmla="*/ 22860 h 17605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7450" h="1760585">
                    <a:moveTo>
                      <a:pt x="0" y="0"/>
                    </a:moveTo>
                    <a:cubicBezTo>
                      <a:pt x="77152" y="476250"/>
                      <a:pt x="154305" y="952500"/>
                      <a:pt x="354330" y="1245870"/>
                    </a:cubicBezTo>
                    <a:cubicBezTo>
                      <a:pt x="554355" y="1539240"/>
                      <a:pt x="925830" y="1750695"/>
                      <a:pt x="1200150" y="1760220"/>
                    </a:cubicBezTo>
                    <a:cubicBezTo>
                      <a:pt x="1474470" y="1769745"/>
                      <a:pt x="1790700" y="1592580"/>
                      <a:pt x="2000250" y="1303020"/>
                    </a:cubicBezTo>
                    <a:cubicBezTo>
                      <a:pt x="2209800" y="1013460"/>
                      <a:pt x="2333625" y="518160"/>
                      <a:pt x="2457450" y="22860"/>
                    </a:cubicBezTo>
                  </a:path>
                </a:pathLst>
              </a:custGeom>
              <a:ln w="15748">
                <a:solidFill>
                  <a:schemeClr val="bg2">
                    <a:lumMod val="1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400"/>
              </a:p>
            </p:txBody>
          </p:sp>
        </p:grpSp>
      </p:grpSp>
      <p:sp>
        <p:nvSpPr>
          <p:cNvPr id="10" name="Título 9">
            <a:extLst>
              <a:ext uri="{FF2B5EF4-FFF2-40B4-BE49-F238E27FC236}">
                <a16:creationId xmlns:a16="http://schemas.microsoft.com/office/drawing/2014/main" id="{7E09EB80-F98C-4FAC-808B-56D696691EFD}"/>
              </a:ext>
            </a:extLst>
          </p:cNvPr>
          <p:cNvSpPr>
            <a:spLocks noGrp="1"/>
          </p:cNvSpPr>
          <p:nvPr>
            <p:ph type="title"/>
          </p:nvPr>
        </p:nvSpPr>
        <p:spPr/>
        <p:txBody>
          <a:bodyPr/>
          <a:lstStyle/>
          <a:p>
            <a:r>
              <a:rPr lang="es-ES" dirty="0"/>
              <a:t>Relación graficas de </a:t>
            </a:r>
            <a:r>
              <a:rPr lang="es-ES" dirty="0" err="1"/>
              <a:t>hipótesis</a:t>
            </a:r>
            <a:r>
              <a:rPr lang="es-ES" dirty="0"/>
              <a:t> y costo</a:t>
            </a:r>
            <a:endParaRPr lang="es-BO" dirty="0"/>
          </a:p>
        </p:txBody>
      </p:sp>
    </p:spTree>
    <p:extLst>
      <p:ext uri="{BB962C8B-B14F-4D97-AF65-F5344CB8AC3E}">
        <p14:creationId xmlns:p14="http://schemas.microsoft.com/office/powerpoint/2010/main" val="356161686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Public\Documents\ml-class\lectures-slides\assets\2.bowl.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27200" y="76200"/>
            <a:ext cx="8414363" cy="660400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3" name="Título 2">
                <a:extLst>
                  <a:ext uri="{FF2B5EF4-FFF2-40B4-BE49-F238E27FC236}">
                    <a16:creationId xmlns:a16="http://schemas.microsoft.com/office/drawing/2014/main" id="{1F17C9F3-1BA0-413D-9EF0-052AC92F365D}"/>
                  </a:ext>
                </a:extLst>
              </p:cNvPr>
              <p:cNvSpPr>
                <a:spLocks noGrp="1"/>
              </p:cNvSpPr>
              <p:nvPr>
                <p:ph type="title"/>
              </p:nvPr>
            </p:nvSpPr>
            <p:spPr/>
            <p:txBody>
              <a:bodyPr/>
              <a:lstStyle/>
              <a:p>
                <a:r>
                  <a:rPr lang="es-ES" dirty="0"/>
                  <a:t>Gráfica de costo, considerando </a:t>
                </a:r>
                <a14:m>
                  <m:oMath xmlns:m="http://schemas.openxmlformats.org/officeDocument/2006/math">
                    <m:d>
                      <m:dPr>
                        <m:ctrlPr>
                          <a:rPr lang="es-ES" i="1">
                            <a:latin typeface="Cambria Math" panose="02040503050406030204" pitchFamily="18" charset="0"/>
                          </a:rPr>
                        </m:ctrlPr>
                      </m:dPr>
                      <m:e>
                        <m:sSub>
                          <m:sSubPr>
                            <m:ctrlPr>
                              <a:rPr lang="es-ES" i="1">
                                <a:latin typeface="Cambria Math" panose="02040503050406030204" pitchFamily="18" charset="0"/>
                                <a:ea typeface="Cambria Math" panose="02040503050406030204" pitchFamily="18" charset="0"/>
                              </a:rPr>
                            </m:ctrlPr>
                          </m:sSubPr>
                          <m:e>
                            <m:r>
                              <a:rPr lang="es-ES" i="1">
                                <a:latin typeface="Cambria Math" panose="02040503050406030204" pitchFamily="18" charset="0"/>
                                <a:ea typeface="Cambria Math" panose="02040503050406030204" pitchFamily="18" charset="0"/>
                              </a:rPr>
                              <m:t>𝜃</m:t>
                            </m:r>
                          </m:e>
                          <m:sub>
                            <m:r>
                              <a:rPr lang="es-ES" i="1">
                                <a:latin typeface="Cambria Math" panose="02040503050406030204" pitchFamily="18" charset="0"/>
                                <a:ea typeface="Cambria Math" panose="02040503050406030204" pitchFamily="18" charset="0"/>
                              </a:rPr>
                              <m:t>0</m:t>
                            </m:r>
                          </m:sub>
                        </m:sSub>
                        <m:r>
                          <a:rPr lang="es-ES" i="1">
                            <a:latin typeface="Cambria Math" panose="02040503050406030204" pitchFamily="18" charset="0"/>
                            <a:ea typeface="Cambria Math" panose="02040503050406030204" pitchFamily="18" charset="0"/>
                          </a:rPr>
                          <m:t>,</m:t>
                        </m:r>
                        <m:sSub>
                          <m:sSubPr>
                            <m:ctrlPr>
                              <a:rPr lang="es-ES" i="1">
                                <a:latin typeface="Cambria Math" panose="02040503050406030204" pitchFamily="18" charset="0"/>
                                <a:ea typeface="Cambria Math" panose="02040503050406030204" pitchFamily="18" charset="0"/>
                              </a:rPr>
                            </m:ctrlPr>
                          </m:sSubPr>
                          <m:e>
                            <m:r>
                              <a:rPr lang="es-ES" i="1">
                                <a:latin typeface="Cambria Math" panose="02040503050406030204" pitchFamily="18" charset="0"/>
                                <a:ea typeface="Cambria Math" panose="02040503050406030204" pitchFamily="18" charset="0"/>
                              </a:rPr>
                              <m:t>𝜃</m:t>
                            </m:r>
                          </m:e>
                          <m:sub>
                            <m:r>
                              <a:rPr lang="es-ES" i="1">
                                <a:latin typeface="Cambria Math" panose="02040503050406030204" pitchFamily="18" charset="0"/>
                                <a:ea typeface="Cambria Math" panose="02040503050406030204" pitchFamily="18" charset="0"/>
                              </a:rPr>
                              <m:t>1</m:t>
                            </m:r>
                          </m:sub>
                        </m:sSub>
                      </m:e>
                    </m:d>
                  </m:oMath>
                </a14:m>
                <a:endParaRPr lang="es-BO" dirty="0"/>
              </a:p>
            </p:txBody>
          </p:sp>
        </mc:Choice>
        <mc:Fallback xmlns="">
          <p:sp>
            <p:nvSpPr>
              <p:cNvPr id="3" name="Título 2">
                <a:extLst>
                  <a:ext uri="{FF2B5EF4-FFF2-40B4-BE49-F238E27FC236}">
                    <a16:creationId xmlns:a16="http://schemas.microsoft.com/office/drawing/2014/main" id="{1F17C9F3-1BA0-413D-9EF0-052AC92F365D}"/>
                  </a:ext>
                </a:extLst>
              </p:cNvPr>
              <p:cNvSpPr>
                <a:spLocks noGrp="1" noRot="1" noChangeAspect="1" noMove="1" noResize="1" noEditPoints="1" noAdjustHandles="1" noChangeArrowheads="1" noChangeShapeType="1" noTextEdit="1"/>
              </p:cNvSpPr>
              <p:nvPr>
                <p:ph type="title"/>
              </p:nvPr>
            </p:nvSpPr>
            <p:spPr>
              <a:blipFill>
                <a:blip r:embed="rId3"/>
                <a:stretch>
                  <a:fillRect l="-2128" t="-6452"/>
                </a:stretch>
              </a:blipFill>
            </p:spPr>
            <p:txBody>
              <a:bodyPr/>
              <a:lstStyle/>
              <a:p>
                <a:r>
                  <a:rPr lang="es-BO">
                    <a:noFill/>
                  </a:rPr>
                  <a:t> </a:t>
                </a:r>
              </a:p>
            </p:txBody>
          </p:sp>
        </mc:Fallback>
      </mc:AlternateContent>
    </p:spTree>
    <p:extLst>
      <p:ext uri="{BB962C8B-B14F-4D97-AF65-F5344CB8AC3E}">
        <p14:creationId xmlns:p14="http://schemas.microsoft.com/office/powerpoint/2010/main" val="264495582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9F4B1D1-751D-42B8-A5E2-83837CF493FF}"/>
              </a:ext>
            </a:extLst>
          </p:cNvPr>
          <p:cNvSpPr>
            <a:spLocks noGrp="1"/>
          </p:cNvSpPr>
          <p:nvPr>
            <p:ph type="title"/>
          </p:nvPr>
        </p:nvSpPr>
        <p:spPr/>
        <p:txBody>
          <a:bodyPr/>
          <a:lstStyle/>
          <a:p>
            <a:r>
              <a:rPr lang="es-ES" dirty="0"/>
              <a:t>Descenso por el gradiente</a:t>
            </a:r>
            <a:endParaRPr lang="es-BO" dirty="0"/>
          </a:p>
        </p:txBody>
      </p:sp>
      <mc:AlternateContent xmlns:mc="http://schemas.openxmlformats.org/markup-compatibility/2006" xmlns:a14="http://schemas.microsoft.com/office/drawing/2010/main">
        <mc:Choice Requires="a14">
          <p:sp>
            <p:nvSpPr>
              <p:cNvPr id="3" name="Marcador de contenido 2">
                <a:extLst>
                  <a:ext uri="{FF2B5EF4-FFF2-40B4-BE49-F238E27FC236}">
                    <a16:creationId xmlns:a16="http://schemas.microsoft.com/office/drawing/2014/main" id="{5B9976A4-C3B3-4E5F-9C9E-BA2E57CBDB34}"/>
                  </a:ext>
                </a:extLst>
              </p:cNvPr>
              <p:cNvSpPr>
                <a:spLocks noGrp="1"/>
              </p:cNvSpPr>
              <p:nvPr>
                <p:ph idx="1"/>
              </p:nvPr>
            </p:nvSpPr>
            <p:spPr/>
            <p:txBody>
              <a:bodyPr>
                <a:normAutofit/>
              </a:bodyPr>
              <a:lstStyle/>
              <a:p>
                <a:r>
                  <a:rPr lang="es-ES" sz="2800" dirty="0"/>
                  <a:t>Dada la función </a:t>
                </a:r>
                <a14:m>
                  <m:oMath xmlns:m="http://schemas.openxmlformats.org/officeDocument/2006/math">
                    <m:r>
                      <a:rPr lang="es-ES" sz="2800" i="1">
                        <a:latin typeface="Cambria Math" panose="02040503050406030204" pitchFamily="18" charset="0"/>
                      </a:rPr>
                      <m:t>𝐽</m:t>
                    </m:r>
                    <m:d>
                      <m:dPr>
                        <m:ctrlPr>
                          <a:rPr lang="es-ES" sz="2800" i="1">
                            <a:latin typeface="Cambria Math" panose="02040503050406030204" pitchFamily="18" charset="0"/>
                          </a:rPr>
                        </m:ctrlPr>
                      </m:dPr>
                      <m:e>
                        <m:sSub>
                          <m:sSubPr>
                            <m:ctrlPr>
                              <a:rPr lang="es-ES" sz="2800" i="1">
                                <a:latin typeface="Cambria Math" panose="02040503050406030204" pitchFamily="18" charset="0"/>
                                <a:ea typeface="Cambria Math" panose="02040503050406030204" pitchFamily="18" charset="0"/>
                              </a:rPr>
                            </m:ctrlPr>
                          </m:sSubPr>
                          <m:e>
                            <m:r>
                              <a:rPr lang="es-ES" sz="2800" i="1">
                                <a:latin typeface="Cambria Math" panose="02040503050406030204" pitchFamily="18" charset="0"/>
                                <a:ea typeface="Cambria Math" panose="02040503050406030204" pitchFamily="18" charset="0"/>
                              </a:rPr>
                              <m:t>𝜃</m:t>
                            </m:r>
                          </m:e>
                          <m:sub>
                            <m:r>
                              <a:rPr lang="es-ES" sz="2800" i="1">
                                <a:latin typeface="Cambria Math" panose="02040503050406030204" pitchFamily="18" charset="0"/>
                                <a:ea typeface="Cambria Math" panose="02040503050406030204" pitchFamily="18" charset="0"/>
                              </a:rPr>
                              <m:t>0</m:t>
                            </m:r>
                          </m:sub>
                        </m:sSub>
                        <m:r>
                          <a:rPr lang="es-ES" sz="2800" i="1">
                            <a:latin typeface="Cambria Math" panose="02040503050406030204" pitchFamily="18" charset="0"/>
                            <a:ea typeface="Cambria Math" panose="02040503050406030204" pitchFamily="18" charset="0"/>
                          </a:rPr>
                          <m:t>,</m:t>
                        </m:r>
                        <m:sSub>
                          <m:sSubPr>
                            <m:ctrlPr>
                              <a:rPr lang="es-ES" sz="2800" i="1">
                                <a:latin typeface="Cambria Math" panose="02040503050406030204" pitchFamily="18" charset="0"/>
                                <a:ea typeface="Cambria Math" panose="02040503050406030204" pitchFamily="18" charset="0"/>
                              </a:rPr>
                            </m:ctrlPr>
                          </m:sSubPr>
                          <m:e>
                            <m:r>
                              <a:rPr lang="es-ES" sz="2800" i="1">
                                <a:latin typeface="Cambria Math" panose="02040503050406030204" pitchFamily="18" charset="0"/>
                                <a:ea typeface="Cambria Math" panose="02040503050406030204" pitchFamily="18" charset="0"/>
                              </a:rPr>
                              <m:t>𝜃</m:t>
                            </m:r>
                          </m:e>
                          <m:sub>
                            <m:r>
                              <a:rPr lang="es-ES" sz="2800" i="1">
                                <a:latin typeface="Cambria Math" panose="02040503050406030204" pitchFamily="18" charset="0"/>
                                <a:ea typeface="Cambria Math" panose="02040503050406030204" pitchFamily="18" charset="0"/>
                              </a:rPr>
                              <m:t>1</m:t>
                            </m:r>
                          </m:sub>
                        </m:sSub>
                      </m:e>
                    </m:d>
                  </m:oMath>
                </a14:m>
                <a:r>
                  <a:rPr lang="es-BO" sz="2800" dirty="0"/>
                  <a:t>, se quiere minimizar </a:t>
                </a:r>
                <a14:m>
                  <m:oMath xmlns:m="http://schemas.openxmlformats.org/officeDocument/2006/math">
                    <m:r>
                      <a:rPr lang="es-ES" sz="2800" i="1">
                        <a:latin typeface="Cambria Math" panose="02040503050406030204" pitchFamily="18" charset="0"/>
                      </a:rPr>
                      <m:t>𝐽</m:t>
                    </m:r>
                    <m:d>
                      <m:dPr>
                        <m:ctrlPr>
                          <a:rPr lang="es-ES" sz="2800" i="1">
                            <a:latin typeface="Cambria Math" panose="02040503050406030204" pitchFamily="18" charset="0"/>
                          </a:rPr>
                        </m:ctrlPr>
                      </m:dPr>
                      <m:e>
                        <m:sSub>
                          <m:sSubPr>
                            <m:ctrlPr>
                              <a:rPr lang="es-ES" sz="2800" i="1">
                                <a:latin typeface="Cambria Math" panose="02040503050406030204" pitchFamily="18" charset="0"/>
                                <a:ea typeface="Cambria Math" panose="02040503050406030204" pitchFamily="18" charset="0"/>
                              </a:rPr>
                            </m:ctrlPr>
                          </m:sSubPr>
                          <m:e>
                            <m:r>
                              <a:rPr lang="es-ES" sz="2800" i="1">
                                <a:latin typeface="Cambria Math" panose="02040503050406030204" pitchFamily="18" charset="0"/>
                                <a:ea typeface="Cambria Math" panose="02040503050406030204" pitchFamily="18" charset="0"/>
                              </a:rPr>
                              <m:t>𝜃</m:t>
                            </m:r>
                          </m:e>
                          <m:sub>
                            <m:r>
                              <a:rPr lang="es-ES" sz="2800" i="1">
                                <a:latin typeface="Cambria Math" panose="02040503050406030204" pitchFamily="18" charset="0"/>
                                <a:ea typeface="Cambria Math" panose="02040503050406030204" pitchFamily="18" charset="0"/>
                              </a:rPr>
                              <m:t>0</m:t>
                            </m:r>
                          </m:sub>
                        </m:sSub>
                        <m:r>
                          <a:rPr lang="es-ES" sz="2800" i="1">
                            <a:latin typeface="Cambria Math" panose="02040503050406030204" pitchFamily="18" charset="0"/>
                            <a:ea typeface="Cambria Math" panose="02040503050406030204" pitchFamily="18" charset="0"/>
                          </a:rPr>
                          <m:t>,</m:t>
                        </m:r>
                        <m:sSub>
                          <m:sSubPr>
                            <m:ctrlPr>
                              <a:rPr lang="es-ES" sz="2800" i="1">
                                <a:latin typeface="Cambria Math" panose="02040503050406030204" pitchFamily="18" charset="0"/>
                                <a:ea typeface="Cambria Math" panose="02040503050406030204" pitchFamily="18" charset="0"/>
                              </a:rPr>
                            </m:ctrlPr>
                          </m:sSubPr>
                          <m:e>
                            <m:r>
                              <a:rPr lang="es-ES" sz="2800" i="1">
                                <a:latin typeface="Cambria Math" panose="02040503050406030204" pitchFamily="18" charset="0"/>
                                <a:ea typeface="Cambria Math" panose="02040503050406030204" pitchFamily="18" charset="0"/>
                              </a:rPr>
                              <m:t>𝜃</m:t>
                            </m:r>
                          </m:e>
                          <m:sub>
                            <m:r>
                              <a:rPr lang="es-ES" sz="2800" i="1">
                                <a:latin typeface="Cambria Math" panose="02040503050406030204" pitchFamily="18" charset="0"/>
                                <a:ea typeface="Cambria Math" panose="02040503050406030204" pitchFamily="18" charset="0"/>
                              </a:rPr>
                              <m:t>1</m:t>
                            </m:r>
                          </m:sub>
                        </m:sSub>
                      </m:e>
                    </m:d>
                  </m:oMath>
                </a14:m>
                <a:endParaRPr lang="es-ES" sz="2800" dirty="0">
                  <a:ea typeface="Cambria Math" panose="02040503050406030204" pitchFamily="18" charset="0"/>
                </a:endParaRPr>
              </a:p>
              <a:p>
                <a:r>
                  <a:rPr lang="es-BO" sz="2800" dirty="0"/>
                  <a:t>Estrategia:</a:t>
                </a:r>
              </a:p>
              <a:p>
                <a:pPr lvl="1"/>
                <a:r>
                  <a:rPr lang="es-BO" sz="2400" dirty="0"/>
                  <a:t>Se asignan valores iniciales a </a:t>
                </a:r>
                <a14:m>
                  <m:oMath xmlns:m="http://schemas.openxmlformats.org/officeDocument/2006/math">
                    <m:d>
                      <m:dPr>
                        <m:begChr m:val=""/>
                        <m:endChr m:val=""/>
                        <m:ctrlPr>
                          <a:rPr lang="es-ES" sz="2400" i="1">
                            <a:latin typeface="Cambria Math" panose="02040503050406030204" pitchFamily="18" charset="0"/>
                          </a:rPr>
                        </m:ctrlPr>
                      </m:dPr>
                      <m:e>
                        <m:sSub>
                          <m:sSubPr>
                            <m:ctrlPr>
                              <a:rPr lang="es-ES" sz="2400" i="1">
                                <a:latin typeface="Cambria Math" panose="02040503050406030204" pitchFamily="18" charset="0"/>
                                <a:ea typeface="Cambria Math" panose="02040503050406030204" pitchFamily="18" charset="0"/>
                              </a:rPr>
                            </m:ctrlPr>
                          </m:sSubPr>
                          <m:e>
                            <m:r>
                              <a:rPr lang="es-ES" sz="2400" i="1">
                                <a:latin typeface="Cambria Math" panose="02040503050406030204" pitchFamily="18" charset="0"/>
                                <a:ea typeface="Cambria Math" panose="02040503050406030204" pitchFamily="18" charset="0"/>
                              </a:rPr>
                              <m:t>𝜃</m:t>
                            </m:r>
                          </m:e>
                          <m:sub>
                            <m:r>
                              <a:rPr lang="es-ES" sz="2400" i="1">
                                <a:latin typeface="Cambria Math" panose="02040503050406030204" pitchFamily="18" charset="0"/>
                                <a:ea typeface="Cambria Math" panose="02040503050406030204" pitchFamily="18" charset="0"/>
                              </a:rPr>
                              <m:t>0</m:t>
                            </m:r>
                          </m:sub>
                        </m:sSub>
                        <m:r>
                          <a:rPr lang="es-ES" sz="2400" i="1">
                            <a:latin typeface="Cambria Math" panose="02040503050406030204" pitchFamily="18" charset="0"/>
                            <a:ea typeface="Cambria Math" panose="02040503050406030204" pitchFamily="18" charset="0"/>
                          </a:rPr>
                          <m:t>,</m:t>
                        </m:r>
                        <m:sSub>
                          <m:sSubPr>
                            <m:ctrlPr>
                              <a:rPr lang="es-ES" sz="2400" i="1">
                                <a:latin typeface="Cambria Math" panose="02040503050406030204" pitchFamily="18" charset="0"/>
                                <a:ea typeface="Cambria Math" panose="02040503050406030204" pitchFamily="18" charset="0"/>
                              </a:rPr>
                            </m:ctrlPr>
                          </m:sSubPr>
                          <m:e>
                            <m:r>
                              <a:rPr lang="es-ES" sz="2400" i="1">
                                <a:latin typeface="Cambria Math" panose="02040503050406030204" pitchFamily="18" charset="0"/>
                                <a:ea typeface="Cambria Math" panose="02040503050406030204" pitchFamily="18" charset="0"/>
                              </a:rPr>
                              <m:t>𝜃</m:t>
                            </m:r>
                          </m:e>
                          <m:sub>
                            <m:r>
                              <a:rPr lang="es-ES" sz="2400" i="1">
                                <a:latin typeface="Cambria Math" panose="02040503050406030204" pitchFamily="18" charset="0"/>
                                <a:ea typeface="Cambria Math" panose="02040503050406030204" pitchFamily="18" charset="0"/>
                              </a:rPr>
                              <m:t>1</m:t>
                            </m:r>
                          </m:sub>
                        </m:sSub>
                      </m:e>
                    </m:d>
                  </m:oMath>
                </a14:m>
                <a:endParaRPr lang="es-BO" sz="2400" dirty="0"/>
              </a:p>
              <a:p>
                <a:pPr lvl="1"/>
                <a:r>
                  <a:rPr lang="es-BO" sz="2400" dirty="0"/>
                  <a:t>Se realizan y almacena cambios en </a:t>
                </a:r>
                <a14:m>
                  <m:oMath xmlns:m="http://schemas.openxmlformats.org/officeDocument/2006/math">
                    <m:d>
                      <m:dPr>
                        <m:begChr m:val=""/>
                        <m:endChr m:val=""/>
                        <m:ctrlPr>
                          <a:rPr lang="es-ES" sz="2400" i="1">
                            <a:latin typeface="Cambria Math" panose="02040503050406030204" pitchFamily="18" charset="0"/>
                          </a:rPr>
                        </m:ctrlPr>
                      </m:dPr>
                      <m:e>
                        <m:sSub>
                          <m:sSubPr>
                            <m:ctrlPr>
                              <a:rPr lang="es-ES" sz="2400" i="1">
                                <a:latin typeface="Cambria Math" panose="02040503050406030204" pitchFamily="18" charset="0"/>
                                <a:ea typeface="Cambria Math" panose="02040503050406030204" pitchFamily="18" charset="0"/>
                              </a:rPr>
                            </m:ctrlPr>
                          </m:sSubPr>
                          <m:e>
                            <m:r>
                              <a:rPr lang="es-ES" sz="2400" i="1">
                                <a:latin typeface="Cambria Math" panose="02040503050406030204" pitchFamily="18" charset="0"/>
                                <a:ea typeface="Cambria Math" panose="02040503050406030204" pitchFamily="18" charset="0"/>
                              </a:rPr>
                              <m:t>𝜃</m:t>
                            </m:r>
                          </m:e>
                          <m:sub>
                            <m:r>
                              <a:rPr lang="es-ES" sz="2400" i="1">
                                <a:latin typeface="Cambria Math" panose="02040503050406030204" pitchFamily="18" charset="0"/>
                                <a:ea typeface="Cambria Math" panose="02040503050406030204" pitchFamily="18" charset="0"/>
                              </a:rPr>
                              <m:t>0</m:t>
                            </m:r>
                          </m:sub>
                        </m:sSub>
                        <m:r>
                          <a:rPr lang="es-ES" sz="2400" i="1">
                            <a:latin typeface="Cambria Math" panose="02040503050406030204" pitchFamily="18" charset="0"/>
                            <a:ea typeface="Cambria Math" panose="02040503050406030204" pitchFamily="18" charset="0"/>
                          </a:rPr>
                          <m:t>,</m:t>
                        </m:r>
                        <m:sSub>
                          <m:sSubPr>
                            <m:ctrlPr>
                              <a:rPr lang="es-ES" sz="2400" i="1">
                                <a:latin typeface="Cambria Math" panose="02040503050406030204" pitchFamily="18" charset="0"/>
                                <a:ea typeface="Cambria Math" panose="02040503050406030204" pitchFamily="18" charset="0"/>
                              </a:rPr>
                            </m:ctrlPr>
                          </m:sSubPr>
                          <m:e>
                            <m:r>
                              <a:rPr lang="es-ES" sz="2400" i="1">
                                <a:latin typeface="Cambria Math" panose="02040503050406030204" pitchFamily="18" charset="0"/>
                                <a:ea typeface="Cambria Math" panose="02040503050406030204" pitchFamily="18" charset="0"/>
                              </a:rPr>
                              <m:t>𝜃</m:t>
                            </m:r>
                          </m:e>
                          <m:sub>
                            <m:r>
                              <a:rPr lang="es-ES" sz="2400" i="1">
                                <a:latin typeface="Cambria Math" panose="02040503050406030204" pitchFamily="18" charset="0"/>
                                <a:ea typeface="Cambria Math" panose="02040503050406030204" pitchFamily="18" charset="0"/>
                              </a:rPr>
                              <m:t>1</m:t>
                            </m:r>
                          </m:sub>
                        </m:sSub>
                      </m:e>
                    </m:d>
                  </m:oMath>
                </a14:m>
                <a:endParaRPr lang="es-BO" sz="2400" dirty="0"/>
              </a:p>
              <a:p>
                <a:pPr lvl="1"/>
                <a:r>
                  <a:rPr lang="es-BO" sz="2400" dirty="0"/>
                  <a:t>Hasta alcanzar un mínimo para </a:t>
                </a:r>
                <a14:m>
                  <m:oMath xmlns:m="http://schemas.openxmlformats.org/officeDocument/2006/math">
                    <m:r>
                      <a:rPr lang="es-ES" sz="2400" i="1">
                        <a:latin typeface="Cambria Math" panose="02040503050406030204" pitchFamily="18" charset="0"/>
                      </a:rPr>
                      <m:t>𝐽</m:t>
                    </m:r>
                    <m:d>
                      <m:dPr>
                        <m:ctrlPr>
                          <a:rPr lang="es-ES" sz="2400" i="1">
                            <a:latin typeface="Cambria Math" panose="02040503050406030204" pitchFamily="18" charset="0"/>
                          </a:rPr>
                        </m:ctrlPr>
                      </m:dPr>
                      <m:e>
                        <m:sSub>
                          <m:sSubPr>
                            <m:ctrlPr>
                              <a:rPr lang="es-ES" sz="2400" i="1">
                                <a:latin typeface="Cambria Math" panose="02040503050406030204" pitchFamily="18" charset="0"/>
                                <a:ea typeface="Cambria Math" panose="02040503050406030204" pitchFamily="18" charset="0"/>
                              </a:rPr>
                            </m:ctrlPr>
                          </m:sSubPr>
                          <m:e>
                            <m:r>
                              <a:rPr lang="es-ES" sz="2400" i="1">
                                <a:latin typeface="Cambria Math" panose="02040503050406030204" pitchFamily="18" charset="0"/>
                                <a:ea typeface="Cambria Math" panose="02040503050406030204" pitchFamily="18" charset="0"/>
                              </a:rPr>
                              <m:t>𝜃</m:t>
                            </m:r>
                          </m:e>
                          <m:sub>
                            <m:r>
                              <a:rPr lang="es-ES" sz="2400" i="1">
                                <a:latin typeface="Cambria Math" panose="02040503050406030204" pitchFamily="18" charset="0"/>
                                <a:ea typeface="Cambria Math" panose="02040503050406030204" pitchFamily="18" charset="0"/>
                              </a:rPr>
                              <m:t>0</m:t>
                            </m:r>
                          </m:sub>
                        </m:sSub>
                        <m:r>
                          <a:rPr lang="es-ES" sz="2400" i="1">
                            <a:latin typeface="Cambria Math" panose="02040503050406030204" pitchFamily="18" charset="0"/>
                            <a:ea typeface="Cambria Math" panose="02040503050406030204" pitchFamily="18" charset="0"/>
                          </a:rPr>
                          <m:t>,</m:t>
                        </m:r>
                        <m:sSub>
                          <m:sSubPr>
                            <m:ctrlPr>
                              <a:rPr lang="es-ES" sz="2400" i="1">
                                <a:latin typeface="Cambria Math" panose="02040503050406030204" pitchFamily="18" charset="0"/>
                                <a:ea typeface="Cambria Math" panose="02040503050406030204" pitchFamily="18" charset="0"/>
                              </a:rPr>
                            </m:ctrlPr>
                          </m:sSubPr>
                          <m:e>
                            <m:r>
                              <a:rPr lang="es-ES" sz="2400" i="1">
                                <a:latin typeface="Cambria Math" panose="02040503050406030204" pitchFamily="18" charset="0"/>
                                <a:ea typeface="Cambria Math" panose="02040503050406030204" pitchFamily="18" charset="0"/>
                              </a:rPr>
                              <m:t>𝜃</m:t>
                            </m:r>
                          </m:e>
                          <m:sub>
                            <m:r>
                              <a:rPr lang="es-ES" sz="2400" i="1">
                                <a:latin typeface="Cambria Math" panose="02040503050406030204" pitchFamily="18" charset="0"/>
                                <a:ea typeface="Cambria Math" panose="02040503050406030204" pitchFamily="18" charset="0"/>
                              </a:rPr>
                              <m:t>1</m:t>
                            </m:r>
                          </m:sub>
                        </m:sSub>
                      </m:e>
                    </m:d>
                  </m:oMath>
                </a14:m>
                <a:endParaRPr lang="es-BO" sz="2400" dirty="0"/>
              </a:p>
              <a:p>
                <a:r>
                  <a:rPr lang="es-BO" sz="2600" dirty="0"/>
                  <a:t>Formula:</a:t>
                </a:r>
              </a:p>
            </p:txBody>
          </p:sp>
        </mc:Choice>
        <mc:Fallback xmlns="">
          <p:sp>
            <p:nvSpPr>
              <p:cNvPr id="3" name="Marcador de contenido 2">
                <a:extLst>
                  <a:ext uri="{FF2B5EF4-FFF2-40B4-BE49-F238E27FC236}">
                    <a16:creationId xmlns:a16="http://schemas.microsoft.com/office/drawing/2014/main" id="{5B9976A4-C3B3-4E5F-9C9E-BA2E57CBDB34}"/>
                  </a:ext>
                </a:extLst>
              </p:cNvPr>
              <p:cNvSpPr>
                <a:spLocks noGrp="1" noRot="1" noChangeAspect="1" noMove="1" noResize="1" noEditPoints="1" noAdjustHandles="1" noChangeArrowheads="1" noChangeShapeType="1" noTextEdit="1"/>
              </p:cNvSpPr>
              <p:nvPr>
                <p:ph idx="1"/>
              </p:nvPr>
            </p:nvSpPr>
            <p:spPr>
              <a:blipFill>
                <a:blip r:embed="rId2"/>
                <a:stretch>
                  <a:fillRect l="-851" t="-1413"/>
                </a:stretch>
              </a:blipFill>
            </p:spPr>
            <p:txBody>
              <a:bodyPr/>
              <a:lstStyle/>
              <a:p>
                <a:r>
                  <a:rPr lang="es-BO">
                    <a:noFill/>
                  </a:rPr>
                  <a:t> </a:t>
                </a:r>
              </a:p>
            </p:txBody>
          </p:sp>
        </mc:Fallback>
      </mc:AlternateContent>
      <p:sp>
        <p:nvSpPr>
          <p:cNvPr id="4" name="Marcador de número de diapositiva 3">
            <a:extLst>
              <a:ext uri="{FF2B5EF4-FFF2-40B4-BE49-F238E27FC236}">
                <a16:creationId xmlns:a16="http://schemas.microsoft.com/office/drawing/2014/main" id="{1E05E609-1439-422F-8F9E-268F8050ED6A}"/>
              </a:ext>
            </a:extLst>
          </p:cNvPr>
          <p:cNvSpPr>
            <a:spLocks noGrp="1"/>
          </p:cNvSpPr>
          <p:nvPr>
            <p:ph type="sldNum" sz="quarter" idx="12"/>
          </p:nvPr>
        </p:nvSpPr>
        <p:spPr/>
        <p:txBody>
          <a:bodyPr/>
          <a:lstStyle/>
          <a:p>
            <a:fld id="{6D22F896-40B5-4ADD-8801-0D06FADFA095}" type="slidenum">
              <a:rPr lang="en-US" smtClean="0"/>
              <a:t>34</a:t>
            </a:fld>
            <a:endParaRPr lang="en-US" dirty="0"/>
          </a:p>
        </p:txBody>
      </p:sp>
      <p:pic>
        <p:nvPicPr>
          <p:cNvPr id="5" name="Imagen 4">
            <a:extLst>
              <a:ext uri="{FF2B5EF4-FFF2-40B4-BE49-F238E27FC236}">
                <a16:creationId xmlns:a16="http://schemas.microsoft.com/office/drawing/2014/main" id="{5950879F-868D-487B-AA3E-07C9B4815118}"/>
              </a:ext>
            </a:extLst>
          </p:cNvPr>
          <p:cNvPicPr>
            <a:picLocks noChangeAspect="1"/>
          </p:cNvPicPr>
          <p:nvPr/>
        </p:nvPicPr>
        <p:blipFill>
          <a:blip r:embed="rId3"/>
          <a:stretch>
            <a:fillRect/>
          </a:stretch>
        </p:blipFill>
        <p:spPr>
          <a:xfrm>
            <a:off x="2711624" y="5101656"/>
            <a:ext cx="5879039" cy="1711720"/>
          </a:xfrm>
          <a:prstGeom prst="rect">
            <a:avLst/>
          </a:prstGeom>
        </p:spPr>
      </p:pic>
    </p:spTree>
    <p:extLst>
      <p:ext uri="{BB962C8B-B14F-4D97-AF65-F5344CB8AC3E}">
        <p14:creationId xmlns:p14="http://schemas.microsoft.com/office/powerpoint/2010/main" val="117315800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78" name="Picture 2"/>
          <p:cNvPicPr>
            <a:picLocks noChangeAspect="1" noChangeArrowheads="1"/>
          </p:cNvPicPr>
          <p:nvPr/>
        </p:nvPicPr>
        <p:blipFill>
          <a:blip r:embed="rId3" cstate="print"/>
          <a:srcRect/>
          <a:stretch>
            <a:fillRect/>
          </a:stretch>
        </p:blipFill>
        <p:spPr bwMode="auto">
          <a:xfrm>
            <a:off x="812800" y="681038"/>
            <a:ext cx="10236200" cy="5376863"/>
          </a:xfrm>
          <a:prstGeom prst="rect">
            <a:avLst/>
          </a:prstGeom>
          <a:noFill/>
          <a:ln w="9525">
            <a:noFill/>
            <a:miter lim="800000"/>
            <a:headEnd/>
            <a:tailEnd/>
          </a:ln>
        </p:spPr>
      </p:pic>
      <p:sp>
        <p:nvSpPr>
          <p:cNvPr id="477191" name="AutoShape 7"/>
          <p:cNvSpPr>
            <a:spLocks noChangeArrowheads="1"/>
          </p:cNvSpPr>
          <p:nvPr/>
        </p:nvSpPr>
        <p:spPr bwMode="auto">
          <a:xfrm>
            <a:off x="5054600" y="2698749"/>
            <a:ext cx="304800" cy="228600"/>
          </a:xfrm>
          <a:prstGeom prst="star4">
            <a:avLst>
              <a:gd name="adj" fmla="val 12500"/>
            </a:avLst>
          </a:prstGeom>
          <a:solidFill>
            <a:schemeClr val="tx1">
              <a:alpha val="59999"/>
            </a:schemeClr>
          </a:solidFill>
          <a:ln w="9525">
            <a:solidFill>
              <a:schemeClr val="tx1"/>
            </a:solidFill>
            <a:miter lim="800000"/>
            <a:headEnd/>
            <a:tailEnd/>
          </a:ln>
        </p:spPr>
        <p:txBody>
          <a:bodyPr wrap="none" anchor="ctr"/>
          <a:lstStyle/>
          <a:p>
            <a:endParaRPr lang="en-US" sz="2400">
              <a:solidFill>
                <a:prstClr val="black"/>
              </a:solidFill>
            </a:endParaRPr>
          </a:p>
        </p:txBody>
      </p:sp>
      <p:sp>
        <p:nvSpPr>
          <p:cNvPr id="477192" name="AutoShape 8"/>
          <p:cNvSpPr>
            <a:spLocks noChangeArrowheads="1"/>
          </p:cNvSpPr>
          <p:nvPr/>
        </p:nvSpPr>
        <p:spPr bwMode="auto">
          <a:xfrm>
            <a:off x="5105400" y="2989261"/>
            <a:ext cx="304800" cy="228600"/>
          </a:xfrm>
          <a:prstGeom prst="star4">
            <a:avLst>
              <a:gd name="adj" fmla="val 12500"/>
            </a:avLst>
          </a:prstGeom>
          <a:solidFill>
            <a:schemeClr val="tx1">
              <a:alpha val="59999"/>
            </a:schemeClr>
          </a:solidFill>
          <a:ln w="9525">
            <a:solidFill>
              <a:schemeClr val="tx1"/>
            </a:solidFill>
            <a:miter lim="800000"/>
            <a:headEnd/>
            <a:tailEnd/>
          </a:ln>
        </p:spPr>
        <p:txBody>
          <a:bodyPr wrap="none" anchor="ctr"/>
          <a:lstStyle/>
          <a:p>
            <a:endParaRPr lang="en-US" sz="2400">
              <a:solidFill>
                <a:prstClr val="black"/>
              </a:solidFill>
            </a:endParaRPr>
          </a:p>
        </p:txBody>
      </p:sp>
      <p:sp>
        <p:nvSpPr>
          <p:cNvPr id="477193" name="AutoShape 9"/>
          <p:cNvSpPr>
            <a:spLocks noChangeArrowheads="1"/>
          </p:cNvSpPr>
          <p:nvPr/>
        </p:nvSpPr>
        <p:spPr bwMode="auto">
          <a:xfrm>
            <a:off x="5080000" y="3284536"/>
            <a:ext cx="304800" cy="228600"/>
          </a:xfrm>
          <a:prstGeom prst="star4">
            <a:avLst>
              <a:gd name="adj" fmla="val 12500"/>
            </a:avLst>
          </a:prstGeom>
          <a:solidFill>
            <a:schemeClr val="tx1">
              <a:alpha val="59999"/>
            </a:schemeClr>
          </a:solidFill>
          <a:ln w="9525">
            <a:solidFill>
              <a:schemeClr val="tx1"/>
            </a:solidFill>
            <a:miter lim="800000"/>
            <a:headEnd/>
            <a:tailEnd/>
          </a:ln>
        </p:spPr>
        <p:txBody>
          <a:bodyPr wrap="none" anchor="ctr"/>
          <a:lstStyle/>
          <a:p>
            <a:endParaRPr lang="en-US" sz="2400">
              <a:solidFill>
                <a:prstClr val="black"/>
              </a:solidFill>
            </a:endParaRPr>
          </a:p>
        </p:txBody>
      </p:sp>
      <p:sp>
        <p:nvSpPr>
          <p:cNvPr id="477194" name="AutoShape 10"/>
          <p:cNvSpPr>
            <a:spLocks noChangeArrowheads="1"/>
          </p:cNvSpPr>
          <p:nvPr/>
        </p:nvSpPr>
        <p:spPr bwMode="auto">
          <a:xfrm>
            <a:off x="4775200" y="3589336"/>
            <a:ext cx="304800" cy="228600"/>
          </a:xfrm>
          <a:prstGeom prst="star4">
            <a:avLst>
              <a:gd name="adj" fmla="val 12500"/>
            </a:avLst>
          </a:prstGeom>
          <a:solidFill>
            <a:schemeClr val="tx1">
              <a:alpha val="59999"/>
            </a:schemeClr>
          </a:solidFill>
          <a:ln w="9525">
            <a:solidFill>
              <a:schemeClr val="tx1"/>
            </a:solidFill>
            <a:miter lim="800000"/>
            <a:headEnd/>
            <a:tailEnd/>
          </a:ln>
        </p:spPr>
        <p:txBody>
          <a:bodyPr wrap="none" anchor="ctr"/>
          <a:lstStyle/>
          <a:p>
            <a:endParaRPr lang="en-US" sz="2400">
              <a:solidFill>
                <a:prstClr val="black"/>
              </a:solidFill>
            </a:endParaRPr>
          </a:p>
        </p:txBody>
      </p:sp>
      <p:sp>
        <p:nvSpPr>
          <p:cNvPr id="477195" name="AutoShape 11"/>
          <p:cNvSpPr>
            <a:spLocks noChangeArrowheads="1"/>
          </p:cNvSpPr>
          <p:nvPr/>
        </p:nvSpPr>
        <p:spPr bwMode="auto">
          <a:xfrm>
            <a:off x="4876800" y="3894136"/>
            <a:ext cx="304800" cy="228600"/>
          </a:xfrm>
          <a:prstGeom prst="star4">
            <a:avLst>
              <a:gd name="adj" fmla="val 12500"/>
            </a:avLst>
          </a:prstGeom>
          <a:solidFill>
            <a:schemeClr val="tx1">
              <a:alpha val="59999"/>
            </a:schemeClr>
          </a:solidFill>
          <a:ln w="9525">
            <a:solidFill>
              <a:schemeClr val="tx1"/>
            </a:solidFill>
            <a:miter lim="800000"/>
            <a:headEnd/>
            <a:tailEnd/>
          </a:ln>
        </p:spPr>
        <p:txBody>
          <a:bodyPr wrap="none" anchor="ctr"/>
          <a:lstStyle/>
          <a:p>
            <a:endParaRPr lang="en-US" sz="2400">
              <a:solidFill>
                <a:prstClr val="black"/>
              </a:solidFill>
            </a:endParaRPr>
          </a:p>
        </p:txBody>
      </p:sp>
      <p:sp>
        <p:nvSpPr>
          <p:cNvPr id="477196" name="AutoShape 12"/>
          <p:cNvSpPr>
            <a:spLocks noChangeArrowheads="1"/>
          </p:cNvSpPr>
          <p:nvPr/>
        </p:nvSpPr>
        <p:spPr bwMode="auto">
          <a:xfrm>
            <a:off x="5283200" y="3970336"/>
            <a:ext cx="304800" cy="228600"/>
          </a:xfrm>
          <a:prstGeom prst="star4">
            <a:avLst>
              <a:gd name="adj" fmla="val 12500"/>
            </a:avLst>
          </a:prstGeom>
          <a:solidFill>
            <a:schemeClr val="tx1">
              <a:alpha val="59999"/>
            </a:schemeClr>
          </a:solidFill>
          <a:ln w="9525">
            <a:solidFill>
              <a:schemeClr val="tx1"/>
            </a:solidFill>
            <a:miter lim="800000"/>
            <a:headEnd/>
            <a:tailEnd/>
          </a:ln>
        </p:spPr>
        <p:txBody>
          <a:bodyPr wrap="none" anchor="ctr"/>
          <a:lstStyle/>
          <a:p>
            <a:endParaRPr lang="en-US" sz="2400">
              <a:solidFill>
                <a:prstClr val="black"/>
              </a:solidFill>
            </a:endParaRPr>
          </a:p>
        </p:txBody>
      </p:sp>
      <p:sp>
        <p:nvSpPr>
          <p:cNvPr id="477197" name="AutoShape 13"/>
          <p:cNvSpPr>
            <a:spLocks noChangeArrowheads="1"/>
          </p:cNvSpPr>
          <p:nvPr/>
        </p:nvSpPr>
        <p:spPr bwMode="auto">
          <a:xfrm>
            <a:off x="5486400" y="4198936"/>
            <a:ext cx="304800" cy="228600"/>
          </a:xfrm>
          <a:prstGeom prst="star4">
            <a:avLst>
              <a:gd name="adj" fmla="val 12500"/>
            </a:avLst>
          </a:prstGeom>
          <a:solidFill>
            <a:schemeClr val="tx1">
              <a:alpha val="59999"/>
            </a:schemeClr>
          </a:solidFill>
          <a:ln w="9525">
            <a:solidFill>
              <a:schemeClr val="tx1"/>
            </a:solidFill>
            <a:miter lim="800000"/>
            <a:headEnd/>
            <a:tailEnd/>
          </a:ln>
        </p:spPr>
        <p:txBody>
          <a:bodyPr wrap="none" anchor="ctr"/>
          <a:lstStyle/>
          <a:p>
            <a:endParaRPr lang="en-US" sz="2400">
              <a:solidFill>
                <a:prstClr val="black"/>
              </a:solidFill>
            </a:endParaRPr>
          </a:p>
        </p:txBody>
      </p:sp>
      <p:sp>
        <p:nvSpPr>
          <p:cNvPr id="477198" name="AutoShape 14"/>
          <p:cNvSpPr>
            <a:spLocks noChangeArrowheads="1"/>
          </p:cNvSpPr>
          <p:nvPr/>
        </p:nvSpPr>
        <p:spPr bwMode="auto">
          <a:xfrm>
            <a:off x="5384800" y="4503736"/>
            <a:ext cx="304800" cy="228600"/>
          </a:xfrm>
          <a:prstGeom prst="star4">
            <a:avLst>
              <a:gd name="adj" fmla="val 12500"/>
            </a:avLst>
          </a:prstGeom>
          <a:solidFill>
            <a:schemeClr val="tx1">
              <a:alpha val="59999"/>
            </a:schemeClr>
          </a:solidFill>
          <a:ln w="9525">
            <a:solidFill>
              <a:schemeClr val="tx1"/>
            </a:solidFill>
            <a:miter lim="800000"/>
            <a:headEnd/>
            <a:tailEnd/>
          </a:ln>
        </p:spPr>
        <p:txBody>
          <a:bodyPr wrap="none" anchor="ctr"/>
          <a:lstStyle/>
          <a:p>
            <a:endParaRPr lang="en-US" sz="2400">
              <a:solidFill>
                <a:prstClr val="black"/>
              </a:solidFill>
            </a:endParaRPr>
          </a:p>
        </p:txBody>
      </p:sp>
      <p:cxnSp>
        <p:nvCxnSpPr>
          <p:cNvPr id="477199" name="AutoShape 15"/>
          <p:cNvCxnSpPr>
            <a:cxnSpLocks noChangeShapeType="1"/>
          </p:cNvCxnSpPr>
          <p:nvPr/>
        </p:nvCxnSpPr>
        <p:spPr bwMode="auto">
          <a:xfrm>
            <a:off x="4923367" y="3703636"/>
            <a:ext cx="101600" cy="304800"/>
          </a:xfrm>
          <a:prstGeom prst="straightConnector1">
            <a:avLst/>
          </a:prstGeom>
          <a:noFill/>
          <a:ln w="28575">
            <a:solidFill>
              <a:schemeClr val="tx1"/>
            </a:solidFill>
            <a:round/>
            <a:headEnd/>
            <a:tailEnd/>
          </a:ln>
        </p:spPr>
      </p:cxnSp>
      <p:cxnSp>
        <p:nvCxnSpPr>
          <p:cNvPr id="477200" name="AutoShape 16"/>
          <p:cNvCxnSpPr>
            <a:cxnSpLocks noChangeShapeType="1"/>
          </p:cNvCxnSpPr>
          <p:nvPr/>
        </p:nvCxnSpPr>
        <p:spPr bwMode="auto">
          <a:xfrm flipH="1">
            <a:off x="4923367" y="3398836"/>
            <a:ext cx="304800" cy="304800"/>
          </a:xfrm>
          <a:prstGeom prst="straightConnector1">
            <a:avLst/>
          </a:prstGeom>
          <a:noFill/>
          <a:ln w="28575">
            <a:solidFill>
              <a:schemeClr val="tx1"/>
            </a:solidFill>
            <a:round/>
            <a:headEnd/>
            <a:tailEnd/>
          </a:ln>
        </p:spPr>
      </p:cxnSp>
      <p:cxnSp>
        <p:nvCxnSpPr>
          <p:cNvPr id="477201" name="AutoShape 17"/>
          <p:cNvCxnSpPr>
            <a:cxnSpLocks noChangeShapeType="1"/>
          </p:cNvCxnSpPr>
          <p:nvPr/>
        </p:nvCxnSpPr>
        <p:spPr bwMode="auto">
          <a:xfrm>
            <a:off x="5033433" y="4008436"/>
            <a:ext cx="406400" cy="76200"/>
          </a:xfrm>
          <a:prstGeom prst="straightConnector1">
            <a:avLst/>
          </a:prstGeom>
          <a:noFill/>
          <a:ln w="28575">
            <a:solidFill>
              <a:schemeClr val="tx1"/>
            </a:solidFill>
            <a:round/>
            <a:headEnd/>
            <a:tailEnd/>
          </a:ln>
        </p:spPr>
      </p:cxnSp>
      <p:cxnSp>
        <p:nvCxnSpPr>
          <p:cNvPr id="477202" name="AutoShape 18"/>
          <p:cNvCxnSpPr>
            <a:cxnSpLocks noChangeShapeType="1"/>
          </p:cNvCxnSpPr>
          <p:nvPr/>
        </p:nvCxnSpPr>
        <p:spPr bwMode="auto">
          <a:xfrm>
            <a:off x="5425017" y="4084636"/>
            <a:ext cx="203200" cy="228600"/>
          </a:xfrm>
          <a:prstGeom prst="straightConnector1">
            <a:avLst/>
          </a:prstGeom>
          <a:noFill/>
          <a:ln w="28575">
            <a:solidFill>
              <a:schemeClr val="tx1"/>
            </a:solidFill>
            <a:round/>
            <a:headEnd/>
            <a:tailEnd/>
          </a:ln>
        </p:spPr>
      </p:cxnSp>
      <p:cxnSp>
        <p:nvCxnSpPr>
          <p:cNvPr id="477203" name="AutoShape 19"/>
          <p:cNvCxnSpPr>
            <a:cxnSpLocks noChangeShapeType="1"/>
          </p:cNvCxnSpPr>
          <p:nvPr/>
        </p:nvCxnSpPr>
        <p:spPr bwMode="auto">
          <a:xfrm flipH="1">
            <a:off x="5526617" y="4313236"/>
            <a:ext cx="101600" cy="304800"/>
          </a:xfrm>
          <a:prstGeom prst="straightConnector1">
            <a:avLst/>
          </a:prstGeom>
          <a:noFill/>
          <a:ln w="28575">
            <a:solidFill>
              <a:schemeClr val="tx1"/>
            </a:solidFill>
            <a:round/>
            <a:headEnd/>
            <a:tailEnd/>
          </a:ln>
        </p:spPr>
      </p:cxnSp>
      <p:sp>
        <p:nvSpPr>
          <p:cNvPr id="477204" name="Line 20"/>
          <p:cNvSpPr>
            <a:spLocks noChangeShapeType="1"/>
          </p:cNvSpPr>
          <p:nvPr/>
        </p:nvSpPr>
        <p:spPr bwMode="auto">
          <a:xfrm>
            <a:off x="5207002" y="2813049"/>
            <a:ext cx="57151" cy="304800"/>
          </a:xfrm>
          <a:prstGeom prst="line">
            <a:avLst/>
          </a:prstGeom>
          <a:noFill/>
          <a:ln w="28575">
            <a:solidFill>
              <a:schemeClr val="tx1"/>
            </a:solidFill>
            <a:round/>
            <a:headEnd/>
            <a:tailEnd/>
          </a:ln>
        </p:spPr>
        <p:txBody>
          <a:bodyPr/>
          <a:lstStyle/>
          <a:p>
            <a:endParaRPr lang="en-US" sz="2400">
              <a:solidFill>
                <a:prstClr val="black"/>
              </a:solidFill>
            </a:endParaRPr>
          </a:p>
        </p:txBody>
      </p:sp>
      <p:sp>
        <p:nvSpPr>
          <p:cNvPr id="477205" name="Line 21"/>
          <p:cNvSpPr>
            <a:spLocks noChangeShapeType="1"/>
          </p:cNvSpPr>
          <p:nvPr/>
        </p:nvSpPr>
        <p:spPr bwMode="auto">
          <a:xfrm flipH="1">
            <a:off x="5232402" y="3113087"/>
            <a:ext cx="31751" cy="280988"/>
          </a:xfrm>
          <a:prstGeom prst="line">
            <a:avLst/>
          </a:prstGeom>
          <a:noFill/>
          <a:ln w="28575">
            <a:solidFill>
              <a:schemeClr val="tx1"/>
            </a:solidFill>
            <a:round/>
            <a:headEnd/>
            <a:tailEnd/>
          </a:ln>
        </p:spPr>
        <p:txBody>
          <a:bodyPr/>
          <a:lstStyle/>
          <a:p>
            <a:endParaRPr lang="en-US" sz="2400">
              <a:solidFill>
                <a:prstClr val="black"/>
              </a:solidFill>
            </a:endParaRPr>
          </a:p>
        </p:txBody>
      </p:sp>
      <p:sp>
        <p:nvSpPr>
          <p:cNvPr id="50196" name="Text Box 22"/>
          <p:cNvSpPr txBox="1">
            <a:spLocks noChangeArrowheads="1"/>
          </p:cNvSpPr>
          <p:nvPr/>
        </p:nvSpPr>
        <p:spPr bwMode="auto">
          <a:xfrm>
            <a:off x="9029701" y="4953000"/>
            <a:ext cx="447558" cy="461665"/>
          </a:xfrm>
          <a:prstGeom prst="rect">
            <a:avLst/>
          </a:prstGeom>
          <a:noFill/>
          <a:ln w="9525">
            <a:noFill/>
            <a:miter lim="800000"/>
            <a:headEnd/>
            <a:tailEnd/>
          </a:ln>
        </p:spPr>
        <p:txBody>
          <a:bodyPr wrap="none">
            <a:spAutoFit/>
          </a:bodyPr>
          <a:lstStyle/>
          <a:p>
            <a:r>
              <a:rPr lang="en-US" sz="2400">
                <a:solidFill>
                  <a:prstClr val="black"/>
                </a:solidFill>
                <a:latin typeface="Symbol" pitchFamily="18" charset="2"/>
                <a:sym typeface="Symbol" pitchFamily="18" charset="2"/>
              </a:rPr>
              <a:t></a:t>
            </a:r>
            <a:r>
              <a:rPr lang="en-US" sz="2400" baseline="-25000">
                <a:solidFill>
                  <a:prstClr val="black"/>
                </a:solidFill>
                <a:latin typeface="Symbol" pitchFamily="18" charset="2"/>
                <a:sym typeface="Symbol" pitchFamily="18" charset="2"/>
              </a:rPr>
              <a:t>1</a:t>
            </a:r>
            <a:endParaRPr lang="en-US" sz="2400" baseline="-25000">
              <a:solidFill>
                <a:prstClr val="black"/>
              </a:solidFill>
              <a:latin typeface="Symbol" pitchFamily="18" charset="2"/>
            </a:endParaRPr>
          </a:p>
        </p:txBody>
      </p:sp>
      <p:sp>
        <p:nvSpPr>
          <p:cNvPr id="50197" name="Text Box 23"/>
          <p:cNvSpPr txBox="1">
            <a:spLocks noChangeArrowheads="1"/>
          </p:cNvSpPr>
          <p:nvPr/>
        </p:nvSpPr>
        <p:spPr bwMode="auto">
          <a:xfrm>
            <a:off x="3668184" y="5332413"/>
            <a:ext cx="447558" cy="461665"/>
          </a:xfrm>
          <a:prstGeom prst="rect">
            <a:avLst/>
          </a:prstGeom>
          <a:noFill/>
          <a:ln w="9525">
            <a:noFill/>
            <a:miter lim="800000"/>
            <a:headEnd/>
            <a:tailEnd/>
          </a:ln>
        </p:spPr>
        <p:txBody>
          <a:bodyPr wrap="none">
            <a:spAutoFit/>
          </a:bodyPr>
          <a:lstStyle/>
          <a:p>
            <a:r>
              <a:rPr lang="en-US" sz="2400">
                <a:solidFill>
                  <a:prstClr val="black"/>
                </a:solidFill>
                <a:latin typeface="Symbol" pitchFamily="18" charset="2"/>
                <a:sym typeface="Symbol" pitchFamily="18" charset="2"/>
              </a:rPr>
              <a:t></a:t>
            </a:r>
            <a:r>
              <a:rPr lang="en-US" sz="2400" baseline="-25000">
                <a:solidFill>
                  <a:prstClr val="black"/>
                </a:solidFill>
                <a:latin typeface="Symbol" pitchFamily="18" charset="2"/>
                <a:sym typeface="Symbol" pitchFamily="18" charset="2"/>
              </a:rPr>
              <a:t>0</a:t>
            </a:r>
            <a:endParaRPr lang="en-US" sz="2400" baseline="-25000">
              <a:solidFill>
                <a:prstClr val="black"/>
              </a:solidFill>
              <a:latin typeface="Symbol" pitchFamily="18" charset="2"/>
            </a:endParaRPr>
          </a:p>
        </p:txBody>
      </p:sp>
      <p:sp>
        <p:nvSpPr>
          <p:cNvPr id="23" name="Text Box 21"/>
          <p:cNvSpPr txBox="1">
            <a:spLocks noChangeArrowheads="1"/>
          </p:cNvSpPr>
          <p:nvPr/>
        </p:nvSpPr>
        <p:spPr bwMode="auto">
          <a:xfrm>
            <a:off x="795048" y="3173094"/>
            <a:ext cx="1071127" cy="461665"/>
          </a:xfrm>
          <a:prstGeom prst="rect">
            <a:avLst/>
          </a:prstGeom>
          <a:noFill/>
          <a:ln w="9525">
            <a:noFill/>
            <a:miter lim="800000"/>
            <a:headEnd/>
            <a:tailEnd/>
          </a:ln>
        </p:spPr>
        <p:txBody>
          <a:bodyPr wrap="none">
            <a:spAutoFit/>
          </a:bodyPr>
          <a:lstStyle/>
          <a:p>
            <a:r>
              <a:rPr lang="en-US" sz="2400" dirty="0">
                <a:solidFill>
                  <a:prstClr val="black"/>
                </a:solidFill>
              </a:rPr>
              <a:t>J(</a:t>
            </a:r>
            <a:r>
              <a:rPr lang="en-US" sz="2400" dirty="0">
                <a:solidFill>
                  <a:prstClr val="black"/>
                </a:solidFill>
                <a:latin typeface="Symbol" pitchFamily="18" charset="2"/>
                <a:sym typeface="Symbol" pitchFamily="18" charset="2"/>
              </a:rPr>
              <a:t></a:t>
            </a:r>
            <a:r>
              <a:rPr lang="en-US" sz="2400" baseline="-25000" dirty="0">
                <a:solidFill>
                  <a:prstClr val="black"/>
                </a:solidFill>
                <a:latin typeface="Symbol" pitchFamily="18" charset="2"/>
                <a:sym typeface="Symbol" pitchFamily="18" charset="2"/>
              </a:rPr>
              <a:t>0</a:t>
            </a:r>
            <a:r>
              <a:rPr lang="en-US" sz="2400" dirty="0">
                <a:solidFill>
                  <a:prstClr val="black"/>
                </a:solidFill>
                <a:latin typeface="Symbol" pitchFamily="18" charset="2"/>
                <a:sym typeface="Symbol" pitchFamily="18" charset="2"/>
              </a:rPr>
              <a:t>,</a:t>
            </a:r>
            <a:r>
              <a:rPr lang="en-US" sz="2400" baseline="-25000" dirty="0">
                <a:solidFill>
                  <a:prstClr val="black"/>
                </a:solidFill>
                <a:latin typeface="Symbol" pitchFamily="18" charset="2"/>
                <a:sym typeface="Symbol" pitchFamily="18" charset="2"/>
              </a:rPr>
              <a:t>1</a:t>
            </a:r>
            <a:r>
              <a:rPr lang="en-US" sz="2400" dirty="0">
                <a:solidFill>
                  <a:prstClr val="black"/>
                </a:solidFill>
              </a:rPr>
              <a:t>)</a:t>
            </a:r>
            <a:endParaRPr lang="en-US" sz="2400" baseline="-25000" dirty="0">
              <a:solidFill>
                <a:prstClr val="black"/>
              </a:solidFill>
              <a:latin typeface="Symbol" pitchFamily="18" charset="2"/>
              <a:sym typeface="Symbol" pitchFamily="18" charset="2"/>
            </a:endParaRPr>
          </a:p>
        </p:txBody>
      </p:sp>
      <p:sp>
        <p:nvSpPr>
          <p:cNvPr id="3" name="Título 2">
            <a:extLst>
              <a:ext uri="{FF2B5EF4-FFF2-40B4-BE49-F238E27FC236}">
                <a16:creationId xmlns:a16="http://schemas.microsoft.com/office/drawing/2014/main" id="{E5248A8B-EF6A-46F1-958D-E6FD112CEBA7}"/>
              </a:ext>
            </a:extLst>
          </p:cNvPr>
          <p:cNvSpPr>
            <a:spLocks noGrp="1"/>
          </p:cNvSpPr>
          <p:nvPr>
            <p:ph type="title"/>
          </p:nvPr>
        </p:nvSpPr>
        <p:spPr/>
        <p:txBody>
          <a:bodyPr/>
          <a:lstStyle/>
          <a:p>
            <a:r>
              <a:rPr lang="es-ES" dirty="0"/>
              <a:t>Gráfico del descenso por el gradiente</a:t>
            </a:r>
            <a:endParaRPr lang="es-BO" dirty="0"/>
          </a:p>
        </p:txBody>
      </p:sp>
      <p:sp>
        <p:nvSpPr>
          <p:cNvPr id="5" name="Marcador de contenido 4">
            <a:extLst>
              <a:ext uri="{FF2B5EF4-FFF2-40B4-BE49-F238E27FC236}">
                <a16:creationId xmlns:a16="http://schemas.microsoft.com/office/drawing/2014/main" id="{C28407B6-4493-4156-8DF0-75A913B8617E}"/>
              </a:ext>
            </a:extLst>
          </p:cNvPr>
          <p:cNvSpPr>
            <a:spLocks noGrp="1"/>
          </p:cNvSpPr>
          <p:nvPr>
            <p:ph idx="1"/>
          </p:nvPr>
        </p:nvSpPr>
        <p:spPr/>
        <p:txBody>
          <a:bodyPr/>
          <a:lstStyle/>
          <a:p>
            <a:endParaRPr lang="es-BO"/>
          </a:p>
        </p:txBody>
      </p:sp>
    </p:spTree>
    <p:extLst>
      <p:ext uri="{BB962C8B-B14F-4D97-AF65-F5344CB8AC3E}">
        <p14:creationId xmlns:p14="http://schemas.microsoft.com/office/powerpoint/2010/main" val="2854360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7719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77204"/>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grpId="0" nodeType="afterEffect">
                                  <p:stCondLst>
                                    <p:cond delay="0"/>
                                  </p:stCondLst>
                                  <p:childTnLst>
                                    <p:set>
                                      <p:cBhvr>
                                        <p:cTn id="13" dur="1" fill="hold">
                                          <p:stCondLst>
                                            <p:cond delay="0"/>
                                          </p:stCondLst>
                                        </p:cTn>
                                        <p:tgtEl>
                                          <p:spTgt spid="477192"/>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477205"/>
                                        </p:tgtEl>
                                        <p:attrNameLst>
                                          <p:attrName>style.visibility</p:attrName>
                                        </p:attrNameLst>
                                      </p:cBhvr>
                                      <p:to>
                                        <p:strVal val="visible"/>
                                      </p:to>
                                    </p:set>
                                  </p:childTnLst>
                                </p:cTn>
                              </p:par>
                            </p:childTnLst>
                          </p:cTn>
                        </p:par>
                        <p:par>
                          <p:cTn id="18" fill="hold">
                            <p:stCondLst>
                              <p:cond delay="0"/>
                            </p:stCondLst>
                            <p:childTnLst>
                              <p:par>
                                <p:cTn id="19" presetID="1" presetClass="entr" presetSubtype="0" fill="hold" grpId="0" nodeType="afterEffect">
                                  <p:stCondLst>
                                    <p:cond delay="0"/>
                                  </p:stCondLst>
                                  <p:childTnLst>
                                    <p:set>
                                      <p:cBhvr>
                                        <p:cTn id="20" dur="1" fill="hold">
                                          <p:stCondLst>
                                            <p:cond delay="0"/>
                                          </p:stCondLst>
                                        </p:cTn>
                                        <p:tgtEl>
                                          <p:spTgt spid="47719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77200"/>
                                        </p:tgtEl>
                                        <p:attrNameLst>
                                          <p:attrName>style.visibility</p:attrName>
                                        </p:attrNameLst>
                                      </p:cBhvr>
                                      <p:to>
                                        <p:strVal val="visible"/>
                                      </p:to>
                                    </p:set>
                                  </p:childTnLst>
                                </p:cTn>
                              </p:par>
                            </p:childTnLst>
                          </p:cTn>
                        </p:par>
                        <p:par>
                          <p:cTn id="25" fill="hold">
                            <p:stCondLst>
                              <p:cond delay="0"/>
                            </p:stCondLst>
                            <p:childTnLst>
                              <p:par>
                                <p:cTn id="26" presetID="1" presetClass="entr" presetSubtype="0" fill="hold" grpId="0" nodeType="afterEffect">
                                  <p:stCondLst>
                                    <p:cond delay="0"/>
                                  </p:stCondLst>
                                  <p:childTnLst>
                                    <p:set>
                                      <p:cBhvr>
                                        <p:cTn id="27" dur="1" fill="hold">
                                          <p:stCondLst>
                                            <p:cond delay="0"/>
                                          </p:stCondLst>
                                        </p:cTn>
                                        <p:tgtEl>
                                          <p:spTgt spid="477194"/>
                                        </p:tgtEl>
                                        <p:attrNameLst>
                                          <p:attrName>style.visibility</p:attrName>
                                        </p:attrNameLst>
                                      </p:cBhvr>
                                      <p:to>
                                        <p:strVal val="visible"/>
                                      </p:to>
                                    </p:set>
                                  </p:childTnLst>
                                </p:cTn>
                              </p:par>
                            </p:childTnLst>
                          </p:cTn>
                        </p:par>
                        <p:par>
                          <p:cTn id="28" fill="hold">
                            <p:stCondLst>
                              <p:cond delay="0"/>
                            </p:stCondLst>
                            <p:childTnLst>
                              <p:par>
                                <p:cTn id="29" presetID="1" presetClass="entr" presetSubtype="0" fill="hold" nodeType="afterEffect">
                                  <p:stCondLst>
                                    <p:cond delay="500"/>
                                  </p:stCondLst>
                                  <p:childTnLst>
                                    <p:set>
                                      <p:cBhvr>
                                        <p:cTn id="30" dur="1" fill="hold">
                                          <p:stCondLst>
                                            <p:cond delay="0"/>
                                          </p:stCondLst>
                                        </p:cTn>
                                        <p:tgtEl>
                                          <p:spTgt spid="477199"/>
                                        </p:tgtEl>
                                        <p:attrNameLst>
                                          <p:attrName>style.visibility</p:attrName>
                                        </p:attrNameLst>
                                      </p:cBhvr>
                                      <p:to>
                                        <p:strVal val="visible"/>
                                      </p:to>
                                    </p:set>
                                  </p:childTnLst>
                                </p:cTn>
                              </p:par>
                            </p:childTnLst>
                          </p:cTn>
                        </p:par>
                        <p:par>
                          <p:cTn id="31" fill="hold">
                            <p:stCondLst>
                              <p:cond delay="500"/>
                            </p:stCondLst>
                            <p:childTnLst>
                              <p:par>
                                <p:cTn id="32" presetID="1" presetClass="entr" presetSubtype="0" fill="hold" grpId="0" nodeType="afterEffect">
                                  <p:stCondLst>
                                    <p:cond delay="0"/>
                                  </p:stCondLst>
                                  <p:childTnLst>
                                    <p:set>
                                      <p:cBhvr>
                                        <p:cTn id="33" dur="1" fill="hold">
                                          <p:stCondLst>
                                            <p:cond delay="0"/>
                                          </p:stCondLst>
                                        </p:cTn>
                                        <p:tgtEl>
                                          <p:spTgt spid="477195"/>
                                        </p:tgtEl>
                                        <p:attrNameLst>
                                          <p:attrName>style.visibility</p:attrName>
                                        </p:attrNameLst>
                                      </p:cBhvr>
                                      <p:to>
                                        <p:strVal val="visible"/>
                                      </p:to>
                                    </p:set>
                                  </p:childTnLst>
                                </p:cTn>
                              </p:par>
                            </p:childTnLst>
                          </p:cTn>
                        </p:par>
                        <p:par>
                          <p:cTn id="34" fill="hold">
                            <p:stCondLst>
                              <p:cond delay="500"/>
                            </p:stCondLst>
                            <p:childTnLst>
                              <p:par>
                                <p:cTn id="35" presetID="1" presetClass="entr" presetSubtype="0" fill="hold" nodeType="afterEffect">
                                  <p:stCondLst>
                                    <p:cond delay="500"/>
                                  </p:stCondLst>
                                  <p:childTnLst>
                                    <p:set>
                                      <p:cBhvr>
                                        <p:cTn id="36" dur="1" fill="hold">
                                          <p:stCondLst>
                                            <p:cond delay="0"/>
                                          </p:stCondLst>
                                        </p:cTn>
                                        <p:tgtEl>
                                          <p:spTgt spid="477201"/>
                                        </p:tgtEl>
                                        <p:attrNameLst>
                                          <p:attrName>style.visibility</p:attrName>
                                        </p:attrNameLst>
                                      </p:cBhvr>
                                      <p:to>
                                        <p:strVal val="visible"/>
                                      </p:to>
                                    </p:set>
                                  </p:childTnLst>
                                </p:cTn>
                              </p:par>
                            </p:childTnLst>
                          </p:cTn>
                        </p:par>
                        <p:par>
                          <p:cTn id="37" fill="hold">
                            <p:stCondLst>
                              <p:cond delay="1000"/>
                            </p:stCondLst>
                            <p:childTnLst>
                              <p:par>
                                <p:cTn id="38" presetID="1" presetClass="entr" presetSubtype="0" fill="hold" grpId="0" nodeType="afterEffect">
                                  <p:stCondLst>
                                    <p:cond delay="0"/>
                                  </p:stCondLst>
                                  <p:childTnLst>
                                    <p:set>
                                      <p:cBhvr>
                                        <p:cTn id="39" dur="1" fill="hold">
                                          <p:stCondLst>
                                            <p:cond delay="0"/>
                                          </p:stCondLst>
                                        </p:cTn>
                                        <p:tgtEl>
                                          <p:spTgt spid="477196"/>
                                        </p:tgtEl>
                                        <p:attrNameLst>
                                          <p:attrName>style.visibility</p:attrName>
                                        </p:attrNameLst>
                                      </p:cBhvr>
                                      <p:to>
                                        <p:strVal val="visible"/>
                                      </p:to>
                                    </p:set>
                                  </p:childTnLst>
                                </p:cTn>
                              </p:par>
                            </p:childTnLst>
                          </p:cTn>
                        </p:par>
                        <p:par>
                          <p:cTn id="40" fill="hold">
                            <p:stCondLst>
                              <p:cond delay="1000"/>
                            </p:stCondLst>
                            <p:childTnLst>
                              <p:par>
                                <p:cTn id="41" presetID="1" presetClass="entr" presetSubtype="0" fill="hold" nodeType="afterEffect">
                                  <p:stCondLst>
                                    <p:cond delay="500"/>
                                  </p:stCondLst>
                                  <p:childTnLst>
                                    <p:set>
                                      <p:cBhvr>
                                        <p:cTn id="42" dur="1" fill="hold">
                                          <p:stCondLst>
                                            <p:cond delay="0"/>
                                          </p:stCondLst>
                                        </p:cTn>
                                        <p:tgtEl>
                                          <p:spTgt spid="477202"/>
                                        </p:tgtEl>
                                        <p:attrNameLst>
                                          <p:attrName>style.visibility</p:attrName>
                                        </p:attrNameLst>
                                      </p:cBhvr>
                                      <p:to>
                                        <p:strVal val="visible"/>
                                      </p:to>
                                    </p:set>
                                  </p:childTnLst>
                                </p:cTn>
                              </p:par>
                            </p:childTnLst>
                          </p:cTn>
                        </p:par>
                        <p:par>
                          <p:cTn id="43" fill="hold">
                            <p:stCondLst>
                              <p:cond delay="1500"/>
                            </p:stCondLst>
                            <p:childTnLst>
                              <p:par>
                                <p:cTn id="44" presetID="1" presetClass="entr" presetSubtype="0" fill="hold" grpId="0" nodeType="afterEffect">
                                  <p:stCondLst>
                                    <p:cond delay="0"/>
                                  </p:stCondLst>
                                  <p:childTnLst>
                                    <p:set>
                                      <p:cBhvr>
                                        <p:cTn id="45" dur="1" fill="hold">
                                          <p:stCondLst>
                                            <p:cond delay="0"/>
                                          </p:stCondLst>
                                        </p:cTn>
                                        <p:tgtEl>
                                          <p:spTgt spid="477197"/>
                                        </p:tgtEl>
                                        <p:attrNameLst>
                                          <p:attrName>style.visibility</p:attrName>
                                        </p:attrNameLst>
                                      </p:cBhvr>
                                      <p:to>
                                        <p:strVal val="visible"/>
                                      </p:to>
                                    </p:set>
                                  </p:childTnLst>
                                </p:cTn>
                              </p:par>
                            </p:childTnLst>
                          </p:cTn>
                        </p:par>
                        <p:par>
                          <p:cTn id="46" fill="hold">
                            <p:stCondLst>
                              <p:cond delay="1500"/>
                            </p:stCondLst>
                            <p:childTnLst>
                              <p:par>
                                <p:cTn id="47" presetID="1" presetClass="entr" presetSubtype="0" fill="hold" nodeType="afterEffect">
                                  <p:stCondLst>
                                    <p:cond delay="500"/>
                                  </p:stCondLst>
                                  <p:childTnLst>
                                    <p:set>
                                      <p:cBhvr>
                                        <p:cTn id="48" dur="1" fill="hold">
                                          <p:stCondLst>
                                            <p:cond delay="0"/>
                                          </p:stCondLst>
                                        </p:cTn>
                                        <p:tgtEl>
                                          <p:spTgt spid="477203"/>
                                        </p:tgtEl>
                                        <p:attrNameLst>
                                          <p:attrName>style.visibility</p:attrName>
                                        </p:attrNameLst>
                                      </p:cBhvr>
                                      <p:to>
                                        <p:strVal val="visible"/>
                                      </p:to>
                                    </p:set>
                                  </p:childTnLst>
                                </p:cTn>
                              </p:par>
                            </p:childTnLst>
                          </p:cTn>
                        </p:par>
                        <p:par>
                          <p:cTn id="49" fill="hold">
                            <p:stCondLst>
                              <p:cond delay="2000"/>
                            </p:stCondLst>
                            <p:childTnLst>
                              <p:par>
                                <p:cTn id="50" presetID="1" presetClass="entr" presetSubtype="0" fill="hold" grpId="0" nodeType="afterEffect">
                                  <p:stCondLst>
                                    <p:cond delay="0"/>
                                  </p:stCondLst>
                                  <p:childTnLst>
                                    <p:set>
                                      <p:cBhvr>
                                        <p:cTn id="51" dur="1" fill="hold">
                                          <p:stCondLst>
                                            <p:cond delay="0"/>
                                          </p:stCondLst>
                                        </p:cTn>
                                        <p:tgtEl>
                                          <p:spTgt spid="4771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7191" grpId="0" animBg="1"/>
      <p:bldP spid="477192" grpId="0" animBg="1"/>
      <p:bldP spid="477193" grpId="0" animBg="1"/>
      <p:bldP spid="477194" grpId="0" animBg="1"/>
      <p:bldP spid="477195" grpId="0" animBg="1"/>
      <p:bldP spid="477196" grpId="0" animBg="1"/>
      <p:bldP spid="477197" grpId="0" animBg="1"/>
      <p:bldP spid="477198" grpId="0" animBg="1"/>
      <p:bldP spid="477204" grpId="0" animBg="1"/>
      <p:bldP spid="477205"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2"/>
          <p:cNvPicPr>
            <a:picLocks noChangeAspect="1" noChangeArrowheads="1"/>
          </p:cNvPicPr>
          <p:nvPr/>
        </p:nvPicPr>
        <p:blipFill>
          <a:blip r:embed="rId3" cstate="print"/>
          <a:srcRect/>
          <a:stretch>
            <a:fillRect/>
          </a:stretch>
        </p:blipFill>
        <p:spPr bwMode="auto">
          <a:xfrm>
            <a:off x="812800" y="681038"/>
            <a:ext cx="10236200" cy="5376863"/>
          </a:xfrm>
          <a:prstGeom prst="rect">
            <a:avLst/>
          </a:prstGeom>
          <a:noFill/>
          <a:ln w="9525">
            <a:noFill/>
            <a:miter lim="800000"/>
            <a:headEnd/>
            <a:tailEnd/>
          </a:ln>
        </p:spPr>
      </p:pic>
      <p:sp>
        <p:nvSpPr>
          <p:cNvPr id="51204" name="Text Box 4"/>
          <p:cNvSpPr txBox="1">
            <a:spLocks noChangeArrowheads="1"/>
          </p:cNvSpPr>
          <p:nvPr/>
        </p:nvSpPr>
        <p:spPr bwMode="auto">
          <a:xfrm>
            <a:off x="3668184" y="5324476"/>
            <a:ext cx="447558" cy="461665"/>
          </a:xfrm>
          <a:prstGeom prst="rect">
            <a:avLst/>
          </a:prstGeom>
          <a:noFill/>
          <a:ln w="9525">
            <a:noFill/>
            <a:miter lim="800000"/>
            <a:headEnd/>
            <a:tailEnd/>
          </a:ln>
        </p:spPr>
        <p:txBody>
          <a:bodyPr wrap="none">
            <a:spAutoFit/>
          </a:bodyPr>
          <a:lstStyle/>
          <a:p>
            <a:r>
              <a:rPr lang="en-US" sz="2400">
                <a:solidFill>
                  <a:prstClr val="black"/>
                </a:solidFill>
                <a:latin typeface="Symbol" pitchFamily="18" charset="2"/>
                <a:sym typeface="Symbol" pitchFamily="18" charset="2"/>
              </a:rPr>
              <a:t></a:t>
            </a:r>
            <a:r>
              <a:rPr lang="en-US" sz="2400" baseline="-25000">
                <a:solidFill>
                  <a:prstClr val="black"/>
                </a:solidFill>
                <a:latin typeface="Symbol" pitchFamily="18" charset="2"/>
                <a:sym typeface="Symbol" pitchFamily="18" charset="2"/>
              </a:rPr>
              <a:t>0</a:t>
            </a:r>
            <a:endParaRPr lang="en-US" sz="2400" baseline="-25000">
              <a:solidFill>
                <a:prstClr val="black"/>
              </a:solidFill>
              <a:latin typeface="Symbol" pitchFamily="18" charset="2"/>
            </a:endParaRPr>
          </a:p>
        </p:txBody>
      </p:sp>
      <p:sp>
        <p:nvSpPr>
          <p:cNvPr id="51205" name="Text Box 5"/>
          <p:cNvSpPr txBox="1">
            <a:spLocks noChangeArrowheads="1"/>
          </p:cNvSpPr>
          <p:nvPr/>
        </p:nvSpPr>
        <p:spPr bwMode="auto">
          <a:xfrm>
            <a:off x="9029701" y="4945062"/>
            <a:ext cx="447558" cy="461665"/>
          </a:xfrm>
          <a:prstGeom prst="rect">
            <a:avLst/>
          </a:prstGeom>
          <a:noFill/>
          <a:ln w="9525">
            <a:noFill/>
            <a:miter lim="800000"/>
            <a:headEnd/>
            <a:tailEnd/>
          </a:ln>
        </p:spPr>
        <p:txBody>
          <a:bodyPr wrap="none">
            <a:spAutoFit/>
          </a:bodyPr>
          <a:lstStyle/>
          <a:p>
            <a:r>
              <a:rPr lang="en-US" sz="2400">
                <a:solidFill>
                  <a:prstClr val="black"/>
                </a:solidFill>
                <a:latin typeface="Symbol" pitchFamily="18" charset="2"/>
                <a:sym typeface="Symbol" pitchFamily="18" charset="2"/>
              </a:rPr>
              <a:t></a:t>
            </a:r>
            <a:r>
              <a:rPr lang="en-US" sz="2400" baseline="-25000">
                <a:solidFill>
                  <a:prstClr val="black"/>
                </a:solidFill>
                <a:latin typeface="Symbol" pitchFamily="18" charset="2"/>
                <a:sym typeface="Symbol" pitchFamily="18" charset="2"/>
              </a:rPr>
              <a:t>1</a:t>
            </a:r>
            <a:endParaRPr lang="en-US" sz="2400" baseline="-25000">
              <a:solidFill>
                <a:prstClr val="black"/>
              </a:solidFill>
              <a:latin typeface="Symbol" pitchFamily="18" charset="2"/>
            </a:endParaRPr>
          </a:p>
        </p:txBody>
      </p:sp>
      <p:sp>
        <p:nvSpPr>
          <p:cNvPr id="479239" name="AutoShape 7"/>
          <p:cNvSpPr>
            <a:spLocks noChangeArrowheads="1"/>
          </p:cNvSpPr>
          <p:nvPr/>
        </p:nvSpPr>
        <p:spPr bwMode="auto">
          <a:xfrm>
            <a:off x="5314951" y="2566987"/>
            <a:ext cx="304800" cy="228600"/>
          </a:xfrm>
          <a:prstGeom prst="star4">
            <a:avLst>
              <a:gd name="adj" fmla="val 12500"/>
            </a:avLst>
          </a:prstGeom>
          <a:solidFill>
            <a:schemeClr val="tx1">
              <a:alpha val="59999"/>
            </a:schemeClr>
          </a:solidFill>
          <a:ln w="9525">
            <a:solidFill>
              <a:schemeClr val="tx1"/>
            </a:solidFill>
            <a:miter lim="800000"/>
            <a:headEnd/>
            <a:tailEnd/>
          </a:ln>
        </p:spPr>
        <p:txBody>
          <a:bodyPr wrap="none" anchor="ctr"/>
          <a:lstStyle/>
          <a:p>
            <a:endParaRPr lang="en-US" sz="2400">
              <a:solidFill>
                <a:prstClr val="black"/>
              </a:solidFill>
            </a:endParaRPr>
          </a:p>
        </p:txBody>
      </p:sp>
      <p:sp>
        <p:nvSpPr>
          <p:cNvPr id="479240" name="AutoShape 8"/>
          <p:cNvSpPr>
            <a:spLocks noChangeArrowheads="1"/>
          </p:cNvSpPr>
          <p:nvPr/>
        </p:nvSpPr>
        <p:spPr bwMode="auto">
          <a:xfrm>
            <a:off x="5657851" y="2876549"/>
            <a:ext cx="304800" cy="228600"/>
          </a:xfrm>
          <a:prstGeom prst="star4">
            <a:avLst>
              <a:gd name="adj" fmla="val 12500"/>
            </a:avLst>
          </a:prstGeom>
          <a:solidFill>
            <a:schemeClr val="tx1">
              <a:alpha val="59999"/>
            </a:schemeClr>
          </a:solidFill>
          <a:ln w="9525">
            <a:solidFill>
              <a:schemeClr val="tx1"/>
            </a:solidFill>
            <a:miter lim="800000"/>
            <a:headEnd/>
            <a:tailEnd/>
          </a:ln>
        </p:spPr>
        <p:txBody>
          <a:bodyPr wrap="none" anchor="ctr"/>
          <a:lstStyle/>
          <a:p>
            <a:endParaRPr lang="en-US" sz="2400">
              <a:solidFill>
                <a:prstClr val="black"/>
              </a:solidFill>
            </a:endParaRPr>
          </a:p>
        </p:txBody>
      </p:sp>
      <p:sp>
        <p:nvSpPr>
          <p:cNvPr id="479241" name="AutoShape 9"/>
          <p:cNvSpPr>
            <a:spLocks noChangeArrowheads="1"/>
          </p:cNvSpPr>
          <p:nvPr/>
        </p:nvSpPr>
        <p:spPr bwMode="auto">
          <a:xfrm>
            <a:off x="6038851" y="3000373"/>
            <a:ext cx="304800" cy="228600"/>
          </a:xfrm>
          <a:prstGeom prst="star4">
            <a:avLst>
              <a:gd name="adj" fmla="val 12500"/>
            </a:avLst>
          </a:prstGeom>
          <a:solidFill>
            <a:schemeClr val="tx1">
              <a:alpha val="59999"/>
            </a:schemeClr>
          </a:solidFill>
          <a:ln w="9525">
            <a:solidFill>
              <a:schemeClr val="tx1"/>
            </a:solidFill>
            <a:miter lim="800000"/>
            <a:headEnd/>
            <a:tailEnd/>
          </a:ln>
        </p:spPr>
        <p:txBody>
          <a:bodyPr wrap="none" anchor="ctr"/>
          <a:lstStyle/>
          <a:p>
            <a:endParaRPr lang="en-US" sz="2400">
              <a:solidFill>
                <a:prstClr val="black"/>
              </a:solidFill>
            </a:endParaRPr>
          </a:p>
        </p:txBody>
      </p:sp>
      <p:sp>
        <p:nvSpPr>
          <p:cNvPr id="479242" name="AutoShape 10"/>
          <p:cNvSpPr>
            <a:spLocks noChangeArrowheads="1"/>
          </p:cNvSpPr>
          <p:nvPr/>
        </p:nvSpPr>
        <p:spPr bwMode="auto">
          <a:xfrm>
            <a:off x="6502400" y="3276599"/>
            <a:ext cx="304800" cy="228600"/>
          </a:xfrm>
          <a:prstGeom prst="star4">
            <a:avLst>
              <a:gd name="adj" fmla="val 12500"/>
            </a:avLst>
          </a:prstGeom>
          <a:solidFill>
            <a:schemeClr val="tx1">
              <a:alpha val="59999"/>
            </a:schemeClr>
          </a:solidFill>
          <a:ln w="9525">
            <a:solidFill>
              <a:schemeClr val="tx1"/>
            </a:solidFill>
            <a:miter lim="800000"/>
            <a:headEnd/>
            <a:tailEnd/>
          </a:ln>
        </p:spPr>
        <p:txBody>
          <a:bodyPr wrap="none" anchor="ctr"/>
          <a:lstStyle/>
          <a:p>
            <a:endParaRPr lang="en-US" sz="2400">
              <a:solidFill>
                <a:prstClr val="black"/>
              </a:solidFill>
            </a:endParaRPr>
          </a:p>
        </p:txBody>
      </p:sp>
      <p:sp>
        <p:nvSpPr>
          <p:cNvPr id="479243" name="AutoShape 11"/>
          <p:cNvSpPr>
            <a:spLocks noChangeArrowheads="1"/>
          </p:cNvSpPr>
          <p:nvPr/>
        </p:nvSpPr>
        <p:spPr bwMode="auto">
          <a:xfrm>
            <a:off x="7010400" y="3505199"/>
            <a:ext cx="304800" cy="228600"/>
          </a:xfrm>
          <a:prstGeom prst="star4">
            <a:avLst>
              <a:gd name="adj" fmla="val 12500"/>
            </a:avLst>
          </a:prstGeom>
          <a:solidFill>
            <a:schemeClr val="tx1">
              <a:alpha val="59999"/>
            </a:schemeClr>
          </a:solidFill>
          <a:ln w="9525">
            <a:solidFill>
              <a:schemeClr val="tx1"/>
            </a:solidFill>
            <a:miter lim="800000"/>
            <a:headEnd/>
            <a:tailEnd/>
          </a:ln>
        </p:spPr>
        <p:txBody>
          <a:bodyPr wrap="none" anchor="ctr"/>
          <a:lstStyle/>
          <a:p>
            <a:endParaRPr lang="en-US" sz="2400">
              <a:solidFill>
                <a:prstClr val="black"/>
              </a:solidFill>
            </a:endParaRPr>
          </a:p>
        </p:txBody>
      </p:sp>
      <p:sp>
        <p:nvSpPr>
          <p:cNvPr id="479244" name="AutoShape 12"/>
          <p:cNvSpPr>
            <a:spLocks noChangeArrowheads="1"/>
          </p:cNvSpPr>
          <p:nvPr/>
        </p:nvSpPr>
        <p:spPr bwMode="auto">
          <a:xfrm>
            <a:off x="7518400" y="3657599"/>
            <a:ext cx="304800" cy="228600"/>
          </a:xfrm>
          <a:prstGeom prst="star4">
            <a:avLst>
              <a:gd name="adj" fmla="val 12500"/>
            </a:avLst>
          </a:prstGeom>
          <a:solidFill>
            <a:schemeClr val="tx1">
              <a:alpha val="59999"/>
            </a:schemeClr>
          </a:solidFill>
          <a:ln w="9525">
            <a:solidFill>
              <a:schemeClr val="tx1"/>
            </a:solidFill>
            <a:miter lim="800000"/>
            <a:headEnd/>
            <a:tailEnd/>
          </a:ln>
        </p:spPr>
        <p:txBody>
          <a:bodyPr wrap="none" anchor="ctr"/>
          <a:lstStyle/>
          <a:p>
            <a:endParaRPr lang="en-US" sz="2400">
              <a:solidFill>
                <a:prstClr val="black"/>
              </a:solidFill>
            </a:endParaRPr>
          </a:p>
        </p:txBody>
      </p:sp>
      <p:sp>
        <p:nvSpPr>
          <p:cNvPr id="479245" name="AutoShape 13"/>
          <p:cNvSpPr>
            <a:spLocks noChangeArrowheads="1"/>
          </p:cNvSpPr>
          <p:nvPr/>
        </p:nvSpPr>
        <p:spPr bwMode="auto">
          <a:xfrm>
            <a:off x="8026400" y="3809999"/>
            <a:ext cx="304800" cy="228600"/>
          </a:xfrm>
          <a:prstGeom prst="star4">
            <a:avLst>
              <a:gd name="adj" fmla="val 12500"/>
            </a:avLst>
          </a:prstGeom>
          <a:solidFill>
            <a:schemeClr val="tx1">
              <a:alpha val="59999"/>
            </a:schemeClr>
          </a:solidFill>
          <a:ln w="9525">
            <a:solidFill>
              <a:schemeClr val="tx1"/>
            </a:solidFill>
            <a:miter lim="800000"/>
            <a:headEnd/>
            <a:tailEnd/>
          </a:ln>
        </p:spPr>
        <p:txBody>
          <a:bodyPr wrap="none" anchor="ctr"/>
          <a:lstStyle/>
          <a:p>
            <a:endParaRPr lang="en-US" sz="2400">
              <a:solidFill>
                <a:prstClr val="black"/>
              </a:solidFill>
            </a:endParaRPr>
          </a:p>
        </p:txBody>
      </p:sp>
      <p:cxnSp>
        <p:nvCxnSpPr>
          <p:cNvPr id="479246" name="AutoShape 14"/>
          <p:cNvCxnSpPr>
            <a:cxnSpLocks noChangeShapeType="1"/>
          </p:cNvCxnSpPr>
          <p:nvPr/>
        </p:nvCxnSpPr>
        <p:spPr bwMode="auto">
          <a:xfrm>
            <a:off x="6635751" y="3390899"/>
            <a:ext cx="508000" cy="228600"/>
          </a:xfrm>
          <a:prstGeom prst="straightConnector1">
            <a:avLst/>
          </a:prstGeom>
          <a:noFill/>
          <a:ln w="28575">
            <a:solidFill>
              <a:schemeClr val="tx1"/>
            </a:solidFill>
            <a:round/>
            <a:headEnd/>
            <a:tailEnd/>
          </a:ln>
        </p:spPr>
      </p:cxnSp>
      <p:cxnSp>
        <p:nvCxnSpPr>
          <p:cNvPr id="479247" name="AutoShape 15"/>
          <p:cNvCxnSpPr>
            <a:cxnSpLocks noChangeShapeType="1"/>
          </p:cNvCxnSpPr>
          <p:nvPr/>
        </p:nvCxnSpPr>
        <p:spPr bwMode="auto">
          <a:xfrm>
            <a:off x="7158567" y="3619499"/>
            <a:ext cx="508000" cy="152400"/>
          </a:xfrm>
          <a:prstGeom prst="straightConnector1">
            <a:avLst/>
          </a:prstGeom>
          <a:noFill/>
          <a:ln w="28575">
            <a:solidFill>
              <a:schemeClr val="tx1"/>
            </a:solidFill>
            <a:round/>
            <a:headEnd/>
            <a:tailEnd/>
          </a:ln>
        </p:spPr>
      </p:cxnSp>
      <p:cxnSp>
        <p:nvCxnSpPr>
          <p:cNvPr id="479248" name="AutoShape 16"/>
          <p:cNvCxnSpPr>
            <a:cxnSpLocks noChangeShapeType="1"/>
          </p:cNvCxnSpPr>
          <p:nvPr/>
        </p:nvCxnSpPr>
        <p:spPr bwMode="auto">
          <a:xfrm>
            <a:off x="7666567" y="3771899"/>
            <a:ext cx="508000" cy="152400"/>
          </a:xfrm>
          <a:prstGeom prst="straightConnector1">
            <a:avLst/>
          </a:prstGeom>
          <a:noFill/>
          <a:ln w="28575">
            <a:solidFill>
              <a:schemeClr val="tx1"/>
            </a:solidFill>
            <a:round/>
            <a:headEnd/>
            <a:tailEnd/>
          </a:ln>
        </p:spPr>
      </p:cxnSp>
      <p:sp>
        <p:nvSpPr>
          <p:cNvPr id="479249" name="Line 17"/>
          <p:cNvSpPr>
            <a:spLocks noChangeShapeType="1"/>
          </p:cNvSpPr>
          <p:nvPr/>
        </p:nvSpPr>
        <p:spPr bwMode="auto">
          <a:xfrm>
            <a:off x="5467351" y="2686049"/>
            <a:ext cx="330200" cy="300039"/>
          </a:xfrm>
          <a:prstGeom prst="line">
            <a:avLst/>
          </a:prstGeom>
          <a:noFill/>
          <a:ln w="28575">
            <a:solidFill>
              <a:schemeClr val="tx1"/>
            </a:solidFill>
            <a:round/>
            <a:headEnd/>
            <a:tailEnd/>
          </a:ln>
        </p:spPr>
        <p:txBody>
          <a:bodyPr/>
          <a:lstStyle/>
          <a:p>
            <a:endParaRPr lang="en-US" sz="2400">
              <a:solidFill>
                <a:prstClr val="black"/>
              </a:solidFill>
            </a:endParaRPr>
          </a:p>
        </p:txBody>
      </p:sp>
      <p:sp>
        <p:nvSpPr>
          <p:cNvPr id="479250" name="Line 18"/>
          <p:cNvSpPr>
            <a:spLocks noChangeShapeType="1"/>
          </p:cNvSpPr>
          <p:nvPr/>
        </p:nvSpPr>
        <p:spPr bwMode="auto">
          <a:xfrm>
            <a:off x="5797551" y="2990849"/>
            <a:ext cx="387349" cy="133351"/>
          </a:xfrm>
          <a:prstGeom prst="line">
            <a:avLst/>
          </a:prstGeom>
          <a:noFill/>
          <a:ln w="28575">
            <a:solidFill>
              <a:schemeClr val="tx1"/>
            </a:solidFill>
            <a:round/>
            <a:headEnd/>
            <a:tailEnd/>
          </a:ln>
        </p:spPr>
        <p:txBody>
          <a:bodyPr/>
          <a:lstStyle/>
          <a:p>
            <a:endParaRPr lang="en-US" sz="2400">
              <a:solidFill>
                <a:prstClr val="black"/>
              </a:solidFill>
            </a:endParaRPr>
          </a:p>
        </p:txBody>
      </p:sp>
      <p:sp>
        <p:nvSpPr>
          <p:cNvPr id="479251" name="AutoShape 19"/>
          <p:cNvSpPr>
            <a:spLocks noChangeArrowheads="1"/>
          </p:cNvSpPr>
          <p:nvPr/>
        </p:nvSpPr>
        <p:spPr bwMode="auto">
          <a:xfrm>
            <a:off x="5054600" y="2690812"/>
            <a:ext cx="304800" cy="228600"/>
          </a:xfrm>
          <a:prstGeom prst="star4">
            <a:avLst>
              <a:gd name="adj" fmla="val 12500"/>
            </a:avLst>
          </a:prstGeom>
          <a:solidFill>
            <a:schemeClr val="tx1">
              <a:alpha val="59999"/>
            </a:schemeClr>
          </a:solidFill>
          <a:ln w="9525">
            <a:solidFill>
              <a:schemeClr val="tx1"/>
            </a:solidFill>
            <a:miter lim="800000"/>
            <a:headEnd/>
            <a:tailEnd/>
          </a:ln>
        </p:spPr>
        <p:txBody>
          <a:bodyPr wrap="none" anchor="ctr"/>
          <a:lstStyle/>
          <a:p>
            <a:endParaRPr lang="en-US" sz="2400">
              <a:solidFill>
                <a:prstClr val="black"/>
              </a:solidFill>
            </a:endParaRPr>
          </a:p>
        </p:txBody>
      </p:sp>
      <p:sp>
        <p:nvSpPr>
          <p:cNvPr id="479252" name="Line 20"/>
          <p:cNvSpPr>
            <a:spLocks noChangeShapeType="1"/>
          </p:cNvSpPr>
          <p:nvPr/>
        </p:nvSpPr>
        <p:spPr bwMode="auto">
          <a:xfrm>
            <a:off x="6191253" y="3128964"/>
            <a:ext cx="444500" cy="261937"/>
          </a:xfrm>
          <a:prstGeom prst="line">
            <a:avLst/>
          </a:prstGeom>
          <a:noFill/>
          <a:ln w="28575">
            <a:solidFill>
              <a:schemeClr val="tx1"/>
            </a:solidFill>
            <a:round/>
            <a:headEnd/>
            <a:tailEnd/>
          </a:ln>
        </p:spPr>
        <p:txBody>
          <a:bodyPr/>
          <a:lstStyle/>
          <a:p>
            <a:endParaRPr lang="en-US" sz="2400">
              <a:solidFill>
                <a:prstClr val="black"/>
              </a:solidFill>
            </a:endParaRPr>
          </a:p>
        </p:txBody>
      </p:sp>
      <p:sp>
        <p:nvSpPr>
          <p:cNvPr id="22" name="Text Box 21"/>
          <p:cNvSpPr txBox="1">
            <a:spLocks noChangeArrowheads="1"/>
          </p:cNvSpPr>
          <p:nvPr/>
        </p:nvSpPr>
        <p:spPr bwMode="auto">
          <a:xfrm>
            <a:off x="795048" y="3177857"/>
            <a:ext cx="1071127" cy="461665"/>
          </a:xfrm>
          <a:prstGeom prst="rect">
            <a:avLst/>
          </a:prstGeom>
          <a:noFill/>
          <a:ln w="9525">
            <a:noFill/>
            <a:miter lim="800000"/>
            <a:headEnd/>
            <a:tailEnd/>
          </a:ln>
        </p:spPr>
        <p:txBody>
          <a:bodyPr wrap="none">
            <a:spAutoFit/>
          </a:bodyPr>
          <a:lstStyle/>
          <a:p>
            <a:r>
              <a:rPr lang="en-US" sz="2400" dirty="0">
                <a:solidFill>
                  <a:prstClr val="black"/>
                </a:solidFill>
              </a:rPr>
              <a:t>J(</a:t>
            </a:r>
            <a:r>
              <a:rPr lang="en-US" sz="2400" dirty="0">
                <a:solidFill>
                  <a:prstClr val="black"/>
                </a:solidFill>
                <a:latin typeface="Symbol" pitchFamily="18" charset="2"/>
                <a:sym typeface="Symbol" pitchFamily="18" charset="2"/>
              </a:rPr>
              <a:t></a:t>
            </a:r>
            <a:r>
              <a:rPr lang="en-US" sz="2400" baseline="-25000" dirty="0">
                <a:solidFill>
                  <a:prstClr val="black"/>
                </a:solidFill>
                <a:latin typeface="Symbol" pitchFamily="18" charset="2"/>
                <a:sym typeface="Symbol" pitchFamily="18" charset="2"/>
              </a:rPr>
              <a:t>0</a:t>
            </a:r>
            <a:r>
              <a:rPr lang="en-US" sz="2400" dirty="0">
                <a:solidFill>
                  <a:prstClr val="black"/>
                </a:solidFill>
                <a:latin typeface="Symbol" pitchFamily="18" charset="2"/>
                <a:sym typeface="Symbol" pitchFamily="18" charset="2"/>
              </a:rPr>
              <a:t>,</a:t>
            </a:r>
            <a:r>
              <a:rPr lang="en-US" sz="2400" baseline="-25000" dirty="0">
                <a:solidFill>
                  <a:prstClr val="black"/>
                </a:solidFill>
                <a:latin typeface="Symbol" pitchFamily="18" charset="2"/>
                <a:sym typeface="Symbol" pitchFamily="18" charset="2"/>
              </a:rPr>
              <a:t>1</a:t>
            </a:r>
            <a:r>
              <a:rPr lang="en-US" sz="2400" dirty="0">
                <a:solidFill>
                  <a:prstClr val="black"/>
                </a:solidFill>
              </a:rPr>
              <a:t>)</a:t>
            </a:r>
            <a:endParaRPr lang="en-US" sz="2400" baseline="-25000" dirty="0">
              <a:solidFill>
                <a:prstClr val="black"/>
              </a:solidFill>
              <a:latin typeface="Symbol" pitchFamily="18" charset="2"/>
              <a:sym typeface="Symbol" pitchFamily="18" charset="2"/>
            </a:endParaRPr>
          </a:p>
        </p:txBody>
      </p:sp>
      <p:sp>
        <p:nvSpPr>
          <p:cNvPr id="3" name="Título 2">
            <a:extLst>
              <a:ext uri="{FF2B5EF4-FFF2-40B4-BE49-F238E27FC236}">
                <a16:creationId xmlns:a16="http://schemas.microsoft.com/office/drawing/2014/main" id="{AC609C61-6949-431D-AD09-F5D812E607D8}"/>
              </a:ext>
            </a:extLst>
          </p:cNvPr>
          <p:cNvSpPr>
            <a:spLocks noGrp="1"/>
          </p:cNvSpPr>
          <p:nvPr>
            <p:ph type="title"/>
          </p:nvPr>
        </p:nvSpPr>
        <p:spPr/>
        <p:txBody>
          <a:bodyPr/>
          <a:lstStyle/>
          <a:p>
            <a:r>
              <a:rPr lang="es-ES" dirty="0"/>
              <a:t>Caminos alternativos en el descenso por el gradiente</a:t>
            </a:r>
            <a:endParaRPr lang="es-BO" dirty="0"/>
          </a:p>
        </p:txBody>
      </p:sp>
      <p:sp>
        <p:nvSpPr>
          <p:cNvPr id="5" name="Marcador de contenido 4">
            <a:extLst>
              <a:ext uri="{FF2B5EF4-FFF2-40B4-BE49-F238E27FC236}">
                <a16:creationId xmlns:a16="http://schemas.microsoft.com/office/drawing/2014/main" id="{E54FB49D-774F-40E9-B2E3-15DF28866446}"/>
              </a:ext>
            </a:extLst>
          </p:cNvPr>
          <p:cNvSpPr>
            <a:spLocks noGrp="1"/>
          </p:cNvSpPr>
          <p:nvPr>
            <p:ph idx="1"/>
          </p:nvPr>
        </p:nvSpPr>
        <p:spPr/>
        <p:txBody>
          <a:bodyPr/>
          <a:lstStyle/>
          <a:p>
            <a:endParaRPr lang="es-BO"/>
          </a:p>
        </p:txBody>
      </p:sp>
    </p:spTree>
    <p:extLst>
      <p:ext uri="{BB962C8B-B14F-4D97-AF65-F5344CB8AC3E}">
        <p14:creationId xmlns:p14="http://schemas.microsoft.com/office/powerpoint/2010/main" val="27741611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7925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7923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79249"/>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grpId="0" nodeType="afterEffect">
                                  <p:stCondLst>
                                    <p:cond delay="0"/>
                                  </p:stCondLst>
                                  <p:childTnLst>
                                    <p:set>
                                      <p:cBhvr>
                                        <p:cTn id="17" dur="1" fill="hold">
                                          <p:stCondLst>
                                            <p:cond delay="0"/>
                                          </p:stCondLst>
                                        </p:cTn>
                                        <p:tgtEl>
                                          <p:spTgt spid="479240"/>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479250"/>
                                        </p:tgtEl>
                                        <p:attrNameLst>
                                          <p:attrName>style.visibility</p:attrName>
                                        </p:attrNameLst>
                                      </p:cBhvr>
                                      <p:to>
                                        <p:strVal val="visible"/>
                                      </p:to>
                                    </p:set>
                                  </p:childTnLst>
                                </p:cTn>
                              </p:par>
                            </p:childTnLst>
                          </p:cTn>
                        </p:par>
                        <p:par>
                          <p:cTn id="22" fill="hold">
                            <p:stCondLst>
                              <p:cond delay="0"/>
                            </p:stCondLst>
                            <p:childTnLst>
                              <p:par>
                                <p:cTn id="23" presetID="1" presetClass="entr" presetSubtype="0" fill="hold" grpId="0" nodeType="afterEffect">
                                  <p:stCondLst>
                                    <p:cond delay="0"/>
                                  </p:stCondLst>
                                  <p:childTnLst>
                                    <p:set>
                                      <p:cBhvr>
                                        <p:cTn id="24" dur="1" fill="hold">
                                          <p:stCondLst>
                                            <p:cond delay="0"/>
                                          </p:stCondLst>
                                        </p:cTn>
                                        <p:tgtEl>
                                          <p:spTgt spid="47924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79252"/>
                                        </p:tgtEl>
                                        <p:attrNameLst>
                                          <p:attrName>style.visibility</p:attrName>
                                        </p:attrNameLst>
                                      </p:cBhvr>
                                      <p:to>
                                        <p:strVal val="visible"/>
                                      </p:to>
                                    </p:set>
                                  </p:childTnLst>
                                </p:cTn>
                              </p:par>
                            </p:childTnLst>
                          </p:cTn>
                        </p:par>
                        <p:par>
                          <p:cTn id="29" fill="hold">
                            <p:stCondLst>
                              <p:cond delay="0"/>
                            </p:stCondLst>
                            <p:childTnLst>
                              <p:par>
                                <p:cTn id="30" presetID="1" presetClass="entr" presetSubtype="0" fill="hold" grpId="0" nodeType="afterEffect">
                                  <p:stCondLst>
                                    <p:cond delay="0"/>
                                  </p:stCondLst>
                                  <p:childTnLst>
                                    <p:set>
                                      <p:cBhvr>
                                        <p:cTn id="31" dur="1" fill="hold">
                                          <p:stCondLst>
                                            <p:cond delay="0"/>
                                          </p:stCondLst>
                                        </p:cTn>
                                        <p:tgtEl>
                                          <p:spTgt spid="479242"/>
                                        </p:tgtEl>
                                        <p:attrNameLst>
                                          <p:attrName>style.visibility</p:attrName>
                                        </p:attrNameLst>
                                      </p:cBhvr>
                                      <p:to>
                                        <p:strVal val="visible"/>
                                      </p:to>
                                    </p:set>
                                  </p:childTnLst>
                                </p:cTn>
                              </p:par>
                            </p:childTnLst>
                          </p:cTn>
                        </p:par>
                        <p:par>
                          <p:cTn id="32" fill="hold">
                            <p:stCondLst>
                              <p:cond delay="0"/>
                            </p:stCondLst>
                            <p:childTnLst>
                              <p:par>
                                <p:cTn id="33" presetID="1" presetClass="entr" presetSubtype="0" fill="hold" nodeType="afterEffect">
                                  <p:stCondLst>
                                    <p:cond delay="500"/>
                                  </p:stCondLst>
                                  <p:childTnLst>
                                    <p:set>
                                      <p:cBhvr>
                                        <p:cTn id="34" dur="1" fill="hold">
                                          <p:stCondLst>
                                            <p:cond delay="0"/>
                                          </p:stCondLst>
                                        </p:cTn>
                                        <p:tgtEl>
                                          <p:spTgt spid="479246"/>
                                        </p:tgtEl>
                                        <p:attrNameLst>
                                          <p:attrName>style.visibility</p:attrName>
                                        </p:attrNameLst>
                                      </p:cBhvr>
                                      <p:to>
                                        <p:strVal val="visible"/>
                                      </p:to>
                                    </p:set>
                                  </p:childTnLst>
                                </p:cTn>
                              </p:par>
                            </p:childTnLst>
                          </p:cTn>
                        </p:par>
                        <p:par>
                          <p:cTn id="35" fill="hold">
                            <p:stCondLst>
                              <p:cond delay="500"/>
                            </p:stCondLst>
                            <p:childTnLst>
                              <p:par>
                                <p:cTn id="36" presetID="1" presetClass="entr" presetSubtype="0" fill="hold" grpId="0" nodeType="afterEffect">
                                  <p:stCondLst>
                                    <p:cond delay="0"/>
                                  </p:stCondLst>
                                  <p:childTnLst>
                                    <p:set>
                                      <p:cBhvr>
                                        <p:cTn id="37" dur="1" fill="hold">
                                          <p:stCondLst>
                                            <p:cond delay="0"/>
                                          </p:stCondLst>
                                        </p:cTn>
                                        <p:tgtEl>
                                          <p:spTgt spid="479243"/>
                                        </p:tgtEl>
                                        <p:attrNameLst>
                                          <p:attrName>style.visibility</p:attrName>
                                        </p:attrNameLst>
                                      </p:cBhvr>
                                      <p:to>
                                        <p:strVal val="visible"/>
                                      </p:to>
                                    </p:set>
                                  </p:childTnLst>
                                </p:cTn>
                              </p:par>
                            </p:childTnLst>
                          </p:cTn>
                        </p:par>
                        <p:par>
                          <p:cTn id="38" fill="hold">
                            <p:stCondLst>
                              <p:cond delay="500"/>
                            </p:stCondLst>
                            <p:childTnLst>
                              <p:par>
                                <p:cTn id="39" presetID="1" presetClass="entr" presetSubtype="0" fill="hold" nodeType="afterEffect">
                                  <p:stCondLst>
                                    <p:cond delay="500"/>
                                  </p:stCondLst>
                                  <p:childTnLst>
                                    <p:set>
                                      <p:cBhvr>
                                        <p:cTn id="40" dur="1" fill="hold">
                                          <p:stCondLst>
                                            <p:cond delay="0"/>
                                          </p:stCondLst>
                                        </p:cTn>
                                        <p:tgtEl>
                                          <p:spTgt spid="479247"/>
                                        </p:tgtEl>
                                        <p:attrNameLst>
                                          <p:attrName>style.visibility</p:attrName>
                                        </p:attrNameLst>
                                      </p:cBhvr>
                                      <p:to>
                                        <p:strVal val="visible"/>
                                      </p:to>
                                    </p:set>
                                  </p:childTnLst>
                                </p:cTn>
                              </p:par>
                            </p:childTnLst>
                          </p:cTn>
                        </p:par>
                        <p:par>
                          <p:cTn id="41" fill="hold">
                            <p:stCondLst>
                              <p:cond delay="1000"/>
                            </p:stCondLst>
                            <p:childTnLst>
                              <p:par>
                                <p:cTn id="42" presetID="1" presetClass="entr" presetSubtype="0" fill="hold" grpId="0" nodeType="afterEffect">
                                  <p:stCondLst>
                                    <p:cond delay="0"/>
                                  </p:stCondLst>
                                  <p:childTnLst>
                                    <p:set>
                                      <p:cBhvr>
                                        <p:cTn id="43" dur="1" fill="hold">
                                          <p:stCondLst>
                                            <p:cond delay="0"/>
                                          </p:stCondLst>
                                        </p:cTn>
                                        <p:tgtEl>
                                          <p:spTgt spid="479244"/>
                                        </p:tgtEl>
                                        <p:attrNameLst>
                                          <p:attrName>style.visibility</p:attrName>
                                        </p:attrNameLst>
                                      </p:cBhvr>
                                      <p:to>
                                        <p:strVal val="visible"/>
                                      </p:to>
                                    </p:set>
                                  </p:childTnLst>
                                </p:cTn>
                              </p:par>
                            </p:childTnLst>
                          </p:cTn>
                        </p:par>
                        <p:par>
                          <p:cTn id="44" fill="hold">
                            <p:stCondLst>
                              <p:cond delay="1000"/>
                            </p:stCondLst>
                            <p:childTnLst>
                              <p:par>
                                <p:cTn id="45" presetID="1" presetClass="entr" presetSubtype="0" fill="hold" nodeType="afterEffect">
                                  <p:stCondLst>
                                    <p:cond delay="500"/>
                                  </p:stCondLst>
                                  <p:childTnLst>
                                    <p:set>
                                      <p:cBhvr>
                                        <p:cTn id="46" dur="1" fill="hold">
                                          <p:stCondLst>
                                            <p:cond delay="0"/>
                                          </p:stCondLst>
                                        </p:cTn>
                                        <p:tgtEl>
                                          <p:spTgt spid="479248"/>
                                        </p:tgtEl>
                                        <p:attrNameLst>
                                          <p:attrName>style.visibility</p:attrName>
                                        </p:attrNameLst>
                                      </p:cBhvr>
                                      <p:to>
                                        <p:strVal val="visible"/>
                                      </p:to>
                                    </p:set>
                                  </p:childTnLst>
                                </p:cTn>
                              </p:par>
                            </p:childTnLst>
                          </p:cTn>
                        </p:par>
                        <p:par>
                          <p:cTn id="47" fill="hold">
                            <p:stCondLst>
                              <p:cond delay="1500"/>
                            </p:stCondLst>
                            <p:childTnLst>
                              <p:par>
                                <p:cTn id="48" presetID="1" presetClass="entr" presetSubtype="0" fill="hold" grpId="0" nodeType="afterEffect">
                                  <p:stCondLst>
                                    <p:cond delay="0"/>
                                  </p:stCondLst>
                                  <p:childTnLst>
                                    <p:set>
                                      <p:cBhvr>
                                        <p:cTn id="49" dur="1" fill="hold">
                                          <p:stCondLst>
                                            <p:cond delay="0"/>
                                          </p:stCondLst>
                                        </p:cTn>
                                        <p:tgtEl>
                                          <p:spTgt spid="4792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9239" grpId="0" animBg="1"/>
      <p:bldP spid="479240" grpId="0" animBg="1"/>
      <p:bldP spid="479241" grpId="0" animBg="1"/>
      <p:bldP spid="479242" grpId="0" animBg="1"/>
      <p:bldP spid="479243" grpId="0" animBg="1"/>
      <p:bldP spid="479244" grpId="0" animBg="1"/>
      <p:bldP spid="479245" grpId="0" animBg="1"/>
      <p:bldP spid="479249" grpId="0" animBg="1"/>
      <p:bldP spid="479250" grpId="0" animBg="1"/>
      <p:bldP spid="479251" grpId="0" animBg="1"/>
      <p:bldP spid="479252"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CD282C7-B5D6-46CA-BF2A-667F11D54C87}"/>
              </a:ext>
            </a:extLst>
          </p:cNvPr>
          <p:cNvSpPr>
            <a:spLocks noGrp="1"/>
          </p:cNvSpPr>
          <p:nvPr>
            <p:ph type="title"/>
          </p:nvPr>
        </p:nvSpPr>
        <p:spPr/>
        <p:txBody>
          <a:bodyPr/>
          <a:lstStyle/>
          <a:p>
            <a:r>
              <a:rPr lang="es-ES" dirty="0"/>
              <a:t>Algoritmo del descenso por el gradiente</a:t>
            </a:r>
            <a:endParaRPr lang="es-BO" dirty="0"/>
          </a:p>
        </p:txBody>
      </p:sp>
      <mc:AlternateContent xmlns:mc="http://schemas.openxmlformats.org/markup-compatibility/2006" xmlns:a14="http://schemas.microsoft.com/office/drawing/2010/main">
        <mc:Choice Requires="a14">
          <p:sp>
            <p:nvSpPr>
              <p:cNvPr id="3" name="Marcador de contenido 2">
                <a:extLst>
                  <a:ext uri="{FF2B5EF4-FFF2-40B4-BE49-F238E27FC236}">
                    <a16:creationId xmlns:a16="http://schemas.microsoft.com/office/drawing/2014/main" id="{0EC03AD8-6AC9-49EE-8BE3-1C64629C0530}"/>
                  </a:ext>
                </a:extLst>
              </p:cNvPr>
              <p:cNvSpPr>
                <a:spLocks noGrp="1"/>
              </p:cNvSpPr>
              <p:nvPr>
                <p:ph idx="1"/>
              </p:nvPr>
            </p:nvSpPr>
            <p:spPr>
              <a:xfrm>
                <a:off x="677334" y="2160589"/>
                <a:ext cx="4986618" cy="3880773"/>
              </a:xfrm>
            </p:spPr>
            <p:txBody>
              <a:bodyPr/>
              <a:lstStyle/>
              <a:p>
                <a:pPr marL="0" indent="0">
                  <a:buNone/>
                </a:pPr>
                <a:r>
                  <a:rPr lang="es-ES" dirty="0"/>
                  <a:t>Repetir hasta que converja (Para j = 0 y j = 1) {</a:t>
                </a:r>
              </a:p>
              <a:p>
                <a:pPr marL="400050" lvl="1" indent="0">
                  <a:buNone/>
                </a:pPr>
                <a14:m>
                  <m:oMathPara xmlns:m="http://schemas.openxmlformats.org/officeDocument/2006/math">
                    <m:oMathParaPr>
                      <m:jc m:val="left"/>
                    </m:oMathParaPr>
                    <m:oMath xmlns:m="http://schemas.openxmlformats.org/officeDocument/2006/math">
                      <m:sSub>
                        <m:sSubPr>
                          <m:ctrlPr>
                            <a:rPr lang="es-ES" i="1" smtClean="0">
                              <a:latin typeface="Cambria Math" panose="02040503050406030204" pitchFamily="18" charset="0"/>
                            </a:rPr>
                          </m:ctrlPr>
                        </m:sSubPr>
                        <m:e>
                          <m:r>
                            <a:rPr lang="es-ES" i="1" smtClean="0">
                              <a:latin typeface="Cambria Math" panose="02040503050406030204" pitchFamily="18" charset="0"/>
                              <a:ea typeface="Cambria Math" panose="02040503050406030204" pitchFamily="18" charset="0"/>
                            </a:rPr>
                            <m:t>𝜃</m:t>
                          </m:r>
                        </m:e>
                        <m:sub>
                          <m:r>
                            <a:rPr lang="es-ES" b="0" i="1" smtClean="0">
                              <a:latin typeface="Cambria Math" panose="02040503050406030204" pitchFamily="18" charset="0"/>
                            </a:rPr>
                            <m:t>𝑗</m:t>
                          </m:r>
                        </m:sub>
                      </m:sSub>
                      <m:r>
                        <a:rPr lang="es-ES" b="0" i="1" smtClean="0">
                          <a:latin typeface="Cambria Math" panose="02040503050406030204" pitchFamily="18" charset="0"/>
                        </a:rPr>
                        <m:t> ≔ </m:t>
                      </m:r>
                      <m:sSub>
                        <m:sSubPr>
                          <m:ctrlPr>
                            <a:rPr lang="es-ES" b="0" i="1" smtClean="0">
                              <a:latin typeface="Cambria Math" panose="02040503050406030204" pitchFamily="18" charset="0"/>
                            </a:rPr>
                          </m:ctrlPr>
                        </m:sSubPr>
                        <m:e>
                          <m:r>
                            <a:rPr lang="es-ES" b="0" i="1" smtClean="0">
                              <a:latin typeface="Cambria Math" panose="02040503050406030204" pitchFamily="18" charset="0"/>
                              <a:ea typeface="Cambria Math" panose="02040503050406030204" pitchFamily="18" charset="0"/>
                            </a:rPr>
                            <m:t>𝜃</m:t>
                          </m:r>
                        </m:e>
                        <m:sub>
                          <m:r>
                            <a:rPr lang="es-ES" b="0" i="1" smtClean="0">
                              <a:latin typeface="Cambria Math" panose="02040503050406030204" pitchFamily="18" charset="0"/>
                            </a:rPr>
                            <m:t>𝑗</m:t>
                          </m:r>
                        </m:sub>
                      </m:sSub>
                      <m:r>
                        <a:rPr lang="es-ES" b="0" i="1" smtClean="0">
                          <a:latin typeface="Cambria Math" panose="02040503050406030204" pitchFamily="18" charset="0"/>
                        </a:rPr>
                        <m:t>−</m:t>
                      </m:r>
                      <m:r>
                        <a:rPr lang="es-ES" b="0" i="1" smtClean="0">
                          <a:latin typeface="Cambria Math" panose="02040503050406030204" pitchFamily="18" charset="0"/>
                          <a:ea typeface="Cambria Math" panose="02040503050406030204" pitchFamily="18" charset="0"/>
                        </a:rPr>
                        <m:t>𝛼</m:t>
                      </m:r>
                      <m:f>
                        <m:fPr>
                          <m:ctrlPr>
                            <a:rPr lang="es-ES" b="0" i="1" smtClean="0">
                              <a:latin typeface="Cambria Math" panose="02040503050406030204" pitchFamily="18" charset="0"/>
                              <a:ea typeface="Cambria Math" panose="02040503050406030204" pitchFamily="18" charset="0"/>
                            </a:rPr>
                          </m:ctrlPr>
                        </m:fPr>
                        <m:num>
                          <m:r>
                            <a:rPr lang="es-ES" b="0" i="1" smtClean="0">
                              <a:latin typeface="Cambria Math" panose="02040503050406030204" pitchFamily="18" charset="0"/>
                              <a:ea typeface="Cambria Math" panose="02040503050406030204" pitchFamily="18" charset="0"/>
                            </a:rPr>
                            <m:t>𝜕</m:t>
                          </m:r>
                        </m:num>
                        <m:den>
                          <m:r>
                            <a:rPr lang="es-ES" b="0" i="1" smtClean="0">
                              <a:latin typeface="Cambria Math" panose="02040503050406030204" pitchFamily="18" charset="0"/>
                              <a:ea typeface="Cambria Math" panose="02040503050406030204" pitchFamily="18" charset="0"/>
                            </a:rPr>
                            <m:t>𝜕</m:t>
                          </m:r>
                          <m:sSub>
                            <m:sSubPr>
                              <m:ctrlPr>
                                <a:rPr lang="es-ES" b="0" i="1" smtClean="0">
                                  <a:latin typeface="Cambria Math" panose="02040503050406030204" pitchFamily="18" charset="0"/>
                                  <a:ea typeface="Cambria Math" panose="02040503050406030204" pitchFamily="18" charset="0"/>
                                </a:rPr>
                              </m:ctrlPr>
                            </m:sSubPr>
                            <m:e>
                              <m:r>
                                <a:rPr lang="es-ES" b="0" i="1" smtClean="0">
                                  <a:latin typeface="Cambria Math" panose="02040503050406030204" pitchFamily="18" charset="0"/>
                                  <a:ea typeface="Cambria Math" panose="02040503050406030204" pitchFamily="18" charset="0"/>
                                </a:rPr>
                                <m:t>𝜃</m:t>
                              </m:r>
                            </m:e>
                            <m:sub>
                              <m:r>
                                <a:rPr lang="es-ES" b="0" i="1" smtClean="0">
                                  <a:latin typeface="Cambria Math" panose="02040503050406030204" pitchFamily="18" charset="0"/>
                                  <a:ea typeface="Cambria Math" panose="02040503050406030204" pitchFamily="18" charset="0"/>
                                </a:rPr>
                                <m:t>𝑗</m:t>
                              </m:r>
                            </m:sub>
                          </m:sSub>
                        </m:den>
                      </m:f>
                      <m:r>
                        <a:rPr lang="es-ES" b="0" i="1" smtClean="0">
                          <a:latin typeface="Cambria Math" panose="02040503050406030204" pitchFamily="18" charset="0"/>
                          <a:ea typeface="Cambria Math" panose="02040503050406030204" pitchFamily="18" charset="0"/>
                        </a:rPr>
                        <m:t>𝐽</m:t>
                      </m:r>
                      <m:d>
                        <m:dPr>
                          <m:ctrlPr>
                            <a:rPr lang="es-ES" b="0" i="1" smtClean="0">
                              <a:latin typeface="Cambria Math" panose="02040503050406030204" pitchFamily="18" charset="0"/>
                              <a:ea typeface="Cambria Math" panose="02040503050406030204" pitchFamily="18" charset="0"/>
                            </a:rPr>
                          </m:ctrlPr>
                        </m:dPr>
                        <m:e>
                          <m:sSub>
                            <m:sSubPr>
                              <m:ctrlPr>
                                <a:rPr lang="es-ES" b="0" i="1" smtClean="0">
                                  <a:latin typeface="Cambria Math" panose="02040503050406030204" pitchFamily="18" charset="0"/>
                                  <a:ea typeface="Cambria Math" panose="02040503050406030204" pitchFamily="18" charset="0"/>
                                </a:rPr>
                              </m:ctrlPr>
                            </m:sSubPr>
                            <m:e>
                              <m:r>
                                <a:rPr lang="es-ES" b="0" i="1" smtClean="0">
                                  <a:latin typeface="Cambria Math" panose="02040503050406030204" pitchFamily="18" charset="0"/>
                                  <a:ea typeface="Cambria Math" panose="02040503050406030204" pitchFamily="18" charset="0"/>
                                </a:rPr>
                                <m:t>𝜃</m:t>
                              </m:r>
                            </m:e>
                            <m:sub>
                              <m:r>
                                <a:rPr lang="es-ES" b="0" i="1" smtClean="0">
                                  <a:latin typeface="Cambria Math" panose="02040503050406030204" pitchFamily="18" charset="0"/>
                                  <a:ea typeface="Cambria Math" panose="02040503050406030204" pitchFamily="18" charset="0"/>
                                </a:rPr>
                                <m:t>0</m:t>
                              </m:r>
                            </m:sub>
                          </m:sSub>
                          <m:r>
                            <a:rPr lang="es-ES" b="0" i="1" smtClean="0">
                              <a:latin typeface="Cambria Math" panose="02040503050406030204" pitchFamily="18" charset="0"/>
                              <a:ea typeface="Cambria Math" panose="02040503050406030204" pitchFamily="18" charset="0"/>
                            </a:rPr>
                            <m:t>,</m:t>
                          </m:r>
                          <m:sSub>
                            <m:sSubPr>
                              <m:ctrlPr>
                                <a:rPr lang="es-ES" b="0" i="1" smtClean="0">
                                  <a:latin typeface="Cambria Math" panose="02040503050406030204" pitchFamily="18" charset="0"/>
                                  <a:ea typeface="Cambria Math" panose="02040503050406030204" pitchFamily="18" charset="0"/>
                                </a:rPr>
                              </m:ctrlPr>
                            </m:sSubPr>
                            <m:e>
                              <m:r>
                                <a:rPr lang="es-ES" b="0" i="1" smtClean="0">
                                  <a:latin typeface="Cambria Math" panose="02040503050406030204" pitchFamily="18" charset="0"/>
                                  <a:ea typeface="Cambria Math" panose="02040503050406030204" pitchFamily="18" charset="0"/>
                                </a:rPr>
                                <m:t>𝜃</m:t>
                              </m:r>
                            </m:e>
                            <m:sub>
                              <m:r>
                                <a:rPr lang="es-ES" b="0" i="1" smtClean="0">
                                  <a:latin typeface="Cambria Math" panose="02040503050406030204" pitchFamily="18" charset="0"/>
                                  <a:ea typeface="Cambria Math" panose="02040503050406030204" pitchFamily="18" charset="0"/>
                                </a:rPr>
                                <m:t>1</m:t>
                              </m:r>
                            </m:sub>
                          </m:sSub>
                        </m:e>
                      </m:d>
                    </m:oMath>
                  </m:oMathPara>
                </a14:m>
                <a:endParaRPr lang="es-ES" dirty="0"/>
              </a:p>
              <a:p>
                <a:pPr marL="0" indent="0">
                  <a:buNone/>
                </a:pPr>
                <a:r>
                  <a:rPr lang="es-ES" dirty="0"/>
                  <a:t>}</a:t>
                </a:r>
              </a:p>
              <a:p>
                <a:pPr marL="0" indent="0">
                  <a:buNone/>
                </a:pPr>
                <a:r>
                  <a:rPr lang="es-ES" dirty="0"/>
                  <a:t>Importante:</a:t>
                </a:r>
              </a:p>
              <a:p>
                <a:pPr marL="0" indent="0">
                  <a:buNone/>
                </a:pPr>
                <a:r>
                  <a:rPr lang="es-ES" dirty="0"/>
                  <a:t>Forma correcta de actualización:</a:t>
                </a:r>
              </a:p>
              <a:p>
                <a:pPr marL="0" indent="0">
                  <a:buNone/>
                </a:pPr>
                <a:endParaRPr lang="es-ES" dirty="0"/>
              </a:p>
              <a:p>
                <a:pPr marL="0" indent="0">
                  <a:buNone/>
                </a:pPr>
                <a:endParaRPr lang="es-BO" dirty="0"/>
              </a:p>
            </p:txBody>
          </p:sp>
        </mc:Choice>
        <mc:Fallback xmlns="">
          <p:sp>
            <p:nvSpPr>
              <p:cNvPr id="3" name="Marcador de contenido 2">
                <a:extLst>
                  <a:ext uri="{FF2B5EF4-FFF2-40B4-BE49-F238E27FC236}">
                    <a16:creationId xmlns:a16="http://schemas.microsoft.com/office/drawing/2014/main" id="{0EC03AD8-6AC9-49EE-8BE3-1C64629C0530}"/>
                  </a:ext>
                </a:extLst>
              </p:cNvPr>
              <p:cNvSpPr>
                <a:spLocks noGrp="1" noRot="1" noChangeAspect="1" noMove="1" noResize="1" noEditPoints="1" noAdjustHandles="1" noChangeArrowheads="1" noChangeShapeType="1" noTextEdit="1"/>
              </p:cNvSpPr>
              <p:nvPr>
                <p:ph idx="1"/>
              </p:nvPr>
            </p:nvSpPr>
            <p:spPr>
              <a:xfrm>
                <a:off x="677334" y="2160589"/>
                <a:ext cx="4986618" cy="3880773"/>
              </a:xfrm>
              <a:blipFill>
                <a:blip r:embed="rId4"/>
                <a:stretch>
                  <a:fillRect l="-978" t="-942" r="-244"/>
                </a:stretch>
              </a:blipFill>
            </p:spPr>
            <p:txBody>
              <a:bodyPr/>
              <a:lstStyle/>
              <a:p>
                <a:r>
                  <a:rPr lang="es-BO">
                    <a:noFill/>
                  </a:rPr>
                  <a:t> </a:t>
                </a:r>
              </a:p>
            </p:txBody>
          </p:sp>
        </mc:Fallback>
      </mc:AlternateContent>
      <p:sp>
        <p:nvSpPr>
          <p:cNvPr id="4" name="Marcador de número de diapositiva 3">
            <a:extLst>
              <a:ext uri="{FF2B5EF4-FFF2-40B4-BE49-F238E27FC236}">
                <a16:creationId xmlns:a16="http://schemas.microsoft.com/office/drawing/2014/main" id="{29E32413-DDF7-4FA5-8C7D-3A1C32511035}"/>
              </a:ext>
            </a:extLst>
          </p:cNvPr>
          <p:cNvSpPr>
            <a:spLocks noGrp="1"/>
          </p:cNvSpPr>
          <p:nvPr>
            <p:ph type="sldNum" sz="quarter" idx="12"/>
          </p:nvPr>
        </p:nvSpPr>
        <p:spPr/>
        <p:txBody>
          <a:bodyPr/>
          <a:lstStyle/>
          <a:p>
            <a:fld id="{6D22F896-40B5-4ADD-8801-0D06FADFA095}" type="slidenum">
              <a:rPr lang="en-US" smtClean="0"/>
              <a:t>37</a:t>
            </a:fld>
            <a:endParaRPr lang="en-US" dirty="0"/>
          </a:p>
        </p:txBody>
      </p:sp>
      <p:pic>
        <p:nvPicPr>
          <p:cNvPr id="6" name="Picture 5">
            <a:extLst>
              <a:ext uri="{FF2B5EF4-FFF2-40B4-BE49-F238E27FC236}">
                <a16:creationId xmlns:a16="http://schemas.microsoft.com/office/drawing/2014/main" id="{18035000-407B-4D54-93BA-ABE9BAFB2D4C}"/>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936149" y="4582363"/>
            <a:ext cx="3952647" cy="1589837"/>
          </a:xfrm>
          <a:prstGeom prst="rect">
            <a:avLst/>
          </a:prstGeom>
        </p:spPr>
      </p:pic>
      <p:sp>
        <p:nvSpPr>
          <p:cNvPr id="7" name="Rectángulo 6">
            <a:extLst>
              <a:ext uri="{FF2B5EF4-FFF2-40B4-BE49-F238E27FC236}">
                <a16:creationId xmlns:a16="http://schemas.microsoft.com/office/drawing/2014/main" id="{A8DF5611-212D-45ED-A188-685ACCD61878}"/>
              </a:ext>
            </a:extLst>
          </p:cNvPr>
          <p:cNvSpPr/>
          <p:nvPr/>
        </p:nvSpPr>
        <p:spPr>
          <a:xfrm>
            <a:off x="5807968" y="4100975"/>
            <a:ext cx="3812262" cy="369332"/>
          </a:xfrm>
          <a:prstGeom prst="rect">
            <a:avLst/>
          </a:prstGeom>
        </p:spPr>
        <p:txBody>
          <a:bodyPr wrap="none">
            <a:spAutoFit/>
          </a:bodyPr>
          <a:lstStyle/>
          <a:p>
            <a:r>
              <a:rPr lang="es-ES" dirty="0"/>
              <a:t>Forma incorrecta de actualización:</a:t>
            </a:r>
          </a:p>
        </p:txBody>
      </p:sp>
      <p:pic>
        <p:nvPicPr>
          <p:cNvPr id="8" name="Picture 6">
            <a:extLst>
              <a:ext uri="{FF2B5EF4-FFF2-40B4-BE49-F238E27FC236}">
                <a16:creationId xmlns:a16="http://schemas.microsoft.com/office/drawing/2014/main" id="{CB6EE9E8-243F-46CC-8D99-E749E1BCC3BE}"/>
              </a:ext>
            </a:extLst>
          </p:cNvPr>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5922767" y="4582363"/>
            <a:ext cx="3952647" cy="1519123"/>
          </a:xfrm>
          <a:prstGeom prst="rect">
            <a:avLst/>
          </a:prstGeom>
        </p:spPr>
      </p:pic>
    </p:spTree>
    <p:extLst>
      <p:ext uri="{BB962C8B-B14F-4D97-AF65-F5344CB8AC3E}">
        <p14:creationId xmlns:p14="http://schemas.microsoft.com/office/powerpoint/2010/main" val="257901345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1016000" y="1377712"/>
            <a:ext cx="3755136" cy="899160"/>
          </a:xfrm>
          <a:prstGeom prst="rect">
            <a:avLst/>
          </a:prstGeom>
        </p:spPr>
      </p:pic>
      <p:sp>
        <p:nvSpPr>
          <p:cNvPr id="12" name="Título 11">
            <a:extLst>
              <a:ext uri="{FF2B5EF4-FFF2-40B4-BE49-F238E27FC236}">
                <a16:creationId xmlns:a16="http://schemas.microsoft.com/office/drawing/2014/main" id="{EDF8A9EE-B3D1-4363-8DDE-E58E57BF6930}"/>
              </a:ext>
            </a:extLst>
          </p:cNvPr>
          <p:cNvSpPr>
            <a:spLocks noGrp="1"/>
          </p:cNvSpPr>
          <p:nvPr>
            <p:ph type="title"/>
          </p:nvPr>
        </p:nvSpPr>
        <p:spPr/>
        <p:txBody>
          <a:bodyPr/>
          <a:lstStyle/>
          <a:p>
            <a:r>
              <a:rPr lang="es-ES" dirty="0" err="1"/>
              <a:t>Coheficiente</a:t>
            </a:r>
            <a:r>
              <a:rPr lang="es-ES" dirty="0"/>
              <a:t> de aprendizaje (</a:t>
            </a:r>
            <a:r>
              <a:rPr lang="el-GR" dirty="0"/>
              <a:t>α</a:t>
            </a:r>
            <a:r>
              <a:rPr lang="es-ES" dirty="0"/>
              <a:t>)</a:t>
            </a:r>
            <a:br>
              <a:rPr lang="el-GR" dirty="0"/>
            </a:br>
            <a:endParaRPr lang="es-BO" dirty="0"/>
          </a:p>
        </p:txBody>
      </p:sp>
      <p:sp>
        <p:nvSpPr>
          <p:cNvPr id="13" name="Marcador de contenido 12">
            <a:extLst>
              <a:ext uri="{FF2B5EF4-FFF2-40B4-BE49-F238E27FC236}">
                <a16:creationId xmlns:a16="http://schemas.microsoft.com/office/drawing/2014/main" id="{DD1120D1-44FE-4A2D-927C-47732D5158B6}"/>
              </a:ext>
            </a:extLst>
          </p:cNvPr>
          <p:cNvSpPr>
            <a:spLocks noGrp="1"/>
          </p:cNvSpPr>
          <p:nvPr>
            <p:ph idx="1"/>
          </p:nvPr>
        </p:nvSpPr>
        <p:spPr>
          <a:xfrm>
            <a:off x="677334" y="2367627"/>
            <a:ext cx="6554348" cy="3880773"/>
          </a:xfrm>
        </p:spPr>
        <p:txBody>
          <a:bodyPr>
            <a:normAutofit/>
          </a:bodyPr>
          <a:lstStyle/>
          <a:p>
            <a:r>
              <a:rPr lang="es-BO" sz="2400" dirty="0"/>
              <a:t>SI </a:t>
            </a:r>
            <a:r>
              <a:rPr lang="el-GR" sz="2400" dirty="0"/>
              <a:t>α</a:t>
            </a:r>
            <a:r>
              <a:rPr lang="es-ES" sz="2400" dirty="0"/>
              <a:t> es muy pequeño, el descenso por el gradiente es lento.</a:t>
            </a:r>
          </a:p>
          <a:p>
            <a:r>
              <a:rPr lang="es-ES" sz="2400" dirty="0"/>
              <a:t>Si </a:t>
            </a:r>
            <a:r>
              <a:rPr lang="el-GR" sz="2400" dirty="0"/>
              <a:t>α</a:t>
            </a:r>
            <a:r>
              <a:rPr lang="es-ES" sz="2400" dirty="0"/>
              <a:t> es muy grande, el descenso por el gradiente puede saltar el mínimo. Y fallar en su propósito de converger a un mínimo global.</a:t>
            </a:r>
          </a:p>
          <a:p>
            <a:r>
              <a:rPr lang="es-ES" sz="2400" dirty="0"/>
              <a:t>El valor de </a:t>
            </a:r>
            <a:r>
              <a:rPr lang="el-GR" sz="2400" dirty="0"/>
              <a:t>α</a:t>
            </a:r>
            <a:r>
              <a:rPr lang="es-ES" sz="2400" dirty="0"/>
              <a:t> puede cambiar a conveniencia, sin embargo aun cuando este estuviese fijo, lograra converger.</a:t>
            </a:r>
            <a:endParaRPr lang="el-GR" sz="2400" dirty="0"/>
          </a:p>
          <a:p>
            <a:endParaRPr lang="el-GR" sz="2400" dirty="0"/>
          </a:p>
          <a:p>
            <a:endParaRPr lang="el-GR" sz="2400" dirty="0"/>
          </a:p>
          <a:p>
            <a:endParaRPr lang="es-BO" sz="2400" dirty="0"/>
          </a:p>
        </p:txBody>
      </p:sp>
      <p:grpSp>
        <p:nvGrpSpPr>
          <p:cNvPr id="16" name="Grupo 15">
            <a:extLst>
              <a:ext uri="{FF2B5EF4-FFF2-40B4-BE49-F238E27FC236}">
                <a16:creationId xmlns:a16="http://schemas.microsoft.com/office/drawing/2014/main" id="{4244B68C-43E7-42DB-A608-F4810F4C12DD}"/>
              </a:ext>
            </a:extLst>
          </p:cNvPr>
          <p:cNvGrpSpPr/>
          <p:nvPr/>
        </p:nvGrpSpPr>
        <p:grpSpPr>
          <a:xfrm>
            <a:off x="7320136" y="188640"/>
            <a:ext cx="4714798" cy="6524306"/>
            <a:chOff x="7481882" y="188640"/>
            <a:chExt cx="4714798" cy="6524306"/>
          </a:xfrm>
        </p:grpSpPr>
        <p:sp>
          <p:nvSpPr>
            <p:cNvPr id="15" name="Rectángulo 14">
              <a:extLst>
                <a:ext uri="{FF2B5EF4-FFF2-40B4-BE49-F238E27FC236}">
                  <a16:creationId xmlns:a16="http://schemas.microsoft.com/office/drawing/2014/main" id="{4A231C27-632C-4072-9733-001E9BAA2B7E}"/>
                </a:ext>
              </a:extLst>
            </p:cNvPr>
            <p:cNvSpPr/>
            <p:nvPr/>
          </p:nvSpPr>
          <p:spPr>
            <a:xfrm>
              <a:off x="7481882" y="188640"/>
              <a:ext cx="4710118" cy="652430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BO"/>
            </a:p>
          </p:txBody>
        </p:sp>
        <p:cxnSp>
          <p:nvCxnSpPr>
            <p:cNvPr id="2" name="Straight Connector 1"/>
            <p:cNvCxnSpPr/>
            <p:nvPr/>
          </p:nvCxnSpPr>
          <p:spPr>
            <a:xfrm flipV="1">
              <a:off x="7924800" y="381001"/>
              <a:ext cx="0" cy="2893783"/>
            </a:xfrm>
            <a:prstGeom prst="line">
              <a:avLst/>
            </a:prstGeom>
            <a:ln w="38100">
              <a:solidFill>
                <a:schemeClr val="tx1"/>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3" name="Straight Connector 2"/>
            <p:cNvCxnSpPr/>
            <p:nvPr/>
          </p:nvCxnSpPr>
          <p:spPr>
            <a:xfrm>
              <a:off x="7620000" y="2969983"/>
              <a:ext cx="3962400" cy="0"/>
            </a:xfrm>
            <a:prstGeom prst="line">
              <a:avLst/>
            </a:prstGeom>
            <a:ln w="38100">
              <a:solidFill>
                <a:schemeClr val="tx1"/>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4" name="Straight Connector 3"/>
            <p:cNvCxnSpPr/>
            <p:nvPr/>
          </p:nvCxnSpPr>
          <p:spPr>
            <a:xfrm flipV="1">
              <a:off x="7924800" y="3583218"/>
              <a:ext cx="0" cy="2893783"/>
            </a:xfrm>
            <a:prstGeom prst="line">
              <a:avLst/>
            </a:prstGeom>
            <a:ln w="38100">
              <a:solidFill>
                <a:schemeClr val="tx1"/>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a:off x="7620000" y="6172200"/>
              <a:ext cx="3962400" cy="0"/>
            </a:xfrm>
            <a:prstGeom prst="line">
              <a:avLst/>
            </a:prstGeom>
            <a:ln w="38100">
              <a:solidFill>
                <a:schemeClr val="tx1"/>
              </a:solidFill>
              <a:tailEnd type="arrow" w="lg" len="med"/>
            </a:ln>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9548091" y="3124201"/>
              <a:ext cx="332180" cy="374935"/>
            </a:xfrm>
            <a:prstGeom prst="rect">
              <a:avLst/>
            </a:prstGeom>
          </p:spPr>
        </p:pic>
        <p:pic>
          <p:nvPicPr>
            <p:cNvPr id="7" name="Picture 6"/>
            <p:cNvPicPr>
              <a:picLocks noChangeAspect="1"/>
            </p:cNvPicPr>
            <p:nvPr>
              <p:custDataLst>
                <p:tags r:id="rId3"/>
              </p:custDataLst>
            </p:nvPr>
          </p:nvPicPr>
          <p:blipFill>
            <a:blip r:embed="rId6" cstate="print">
              <a:extLst>
                <a:ext uri="{28A0092B-C50C-407E-A947-70E740481C1C}">
                  <a14:useLocalDpi xmlns:a14="http://schemas.microsoft.com/office/drawing/2010/main" val="0"/>
                </a:ext>
              </a:extLst>
            </a:blip>
            <a:stretch>
              <a:fillRect/>
            </a:stretch>
          </p:blipFill>
          <p:spPr>
            <a:xfrm>
              <a:off x="9548091" y="6338011"/>
              <a:ext cx="332180" cy="374935"/>
            </a:xfrm>
            <a:prstGeom prst="rect">
              <a:avLst/>
            </a:prstGeom>
          </p:spPr>
        </p:pic>
        <mc:AlternateContent xmlns:mc="http://schemas.openxmlformats.org/markup-compatibility/2006" xmlns:p14="http://schemas.microsoft.com/office/powerpoint/2010/main">
          <mc:Choice Requires="p14">
            <p:contentPart p14:bwMode="auto" r:id="rId7">
              <p14:nvContentPartPr>
                <p14:cNvPr id="14" name="Entrada de lápiz 13">
                  <a:extLst>
                    <a:ext uri="{FF2B5EF4-FFF2-40B4-BE49-F238E27FC236}">
                      <a16:creationId xmlns:a16="http://schemas.microsoft.com/office/drawing/2014/main" id="{3EC461DF-5156-407D-B8AA-BE4B3327AD38}"/>
                    </a:ext>
                  </a:extLst>
                </p14:cNvPr>
                <p14:cNvContentPartPr/>
                <p14:nvPr/>
              </p14:nvContentPartPr>
              <p14:xfrm>
                <a:off x="10554199" y="2820740"/>
                <a:ext cx="360" cy="360"/>
              </p14:xfrm>
            </p:contentPart>
          </mc:Choice>
          <mc:Fallback xmlns="">
            <p:pic>
              <p:nvPicPr>
                <p:cNvPr id="14" name="Entrada de lápiz 13">
                  <a:extLst>
                    <a:ext uri="{FF2B5EF4-FFF2-40B4-BE49-F238E27FC236}">
                      <a16:creationId xmlns:a16="http://schemas.microsoft.com/office/drawing/2014/main" id="{3EC461DF-5156-407D-B8AA-BE4B3327AD38}"/>
                    </a:ext>
                  </a:extLst>
                </p:cNvPr>
                <p:cNvPicPr/>
                <p:nvPr/>
              </p:nvPicPr>
              <p:blipFill>
                <a:blip r:embed="rId8"/>
                <a:stretch>
                  <a:fillRect/>
                </a:stretch>
              </p:blipFill>
              <p:spPr>
                <a:xfrm>
                  <a:off x="10545199" y="281174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Ink 8"/>
                <p14:cNvContentPartPr/>
                <p14:nvPr/>
              </p14:nvContentPartPr>
              <p14:xfrm>
                <a:off x="7870200" y="495840"/>
                <a:ext cx="4326480" cy="5828040"/>
              </p14:xfrm>
            </p:contentPart>
          </mc:Choice>
          <mc:Fallback xmlns="">
            <p:pic>
              <p:nvPicPr>
                <p:cNvPr id="9" name="Ink 8"/>
                <p:cNvPicPr/>
                <p:nvPr/>
              </p:nvPicPr>
              <p:blipFill>
                <a:blip r:embed="rId10"/>
                <a:stretch>
                  <a:fillRect/>
                </a:stretch>
              </p:blipFill>
              <p:spPr>
                <a:xfrm>
                  <a:off x="7860840" y="486480"/>
                  <a:ext cx="4345200" cy="5846760"/>
                </a:xfrm>
                <a:prstGeom prst="rect">
                  <a:avLst/>
                </a:prstGeom>
              </p:spPr>
            </p:pic>
          </mc:Fallback>
        </mc:AlternateContent>
      </p:grpSp>
    </p:spTree>
    <p:extLst>
      <p:ext uri="{BB962C8B-B14F-4D97-AF65-F5344CB8AC3E}">
        <p14:creationId xmlns:p14="http://schemas.microsoft.com/office/powerpoint/2010/main" val="384625336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609600" y="2276856"/>
            <a:ext cx="7272528" cy="2822448"/>
          </a:xfrm>
          <a:prstGeom prst="rect">
            <a:avLst/>
          </a:prstGeom>
        </p:spPr>
      </p:pic>
      <p:sp>
        <p:nvSpPr>
          <p:cNvPr id="13" name="TextBox 12"/>
          <p:cNvSpPr txBox="1"/>
          <p:nvPr/>
        </p:nvSpPr>
        <p:spPr>
          <a:xfrm>
            <a:off x="8811406" y="2733041"/>
            <a:ext cx="2702791" cy="2062103"/>
          </a:xfrm>
          <a:prstGeom prst="rect">
            <a:avLst/>
          </a:prstGeom>
          <a:noFill/>
        </p:spPr>
        <p:txBody>
          <a:bodyPr wrap="none" rtlCol="0">
            <a:spAutoFit/>
          </a:bodyPr>
          <a:lstStyle/>
          <a:p>
            <a:pPr algn="ctr"/>
            <a:r>
              <a:rPr lang="en-US" sz="3200" dirty="0"/>
              <a:t>update </a:t>
            </a:r>
          </a:p>
          <a:p>
            <a:pPr algn="ctr"/>
            <a:r>
              <a:rPr lang="en-US" sz="3200" dirty="0"/>
              <a:t>and</a:t>
            </a:r>
          </a:p>
          <a:p>
            <a:pPr algn="ctr"/>
            <a:r>
              <a:rPr lang="en-US" sz="3200" dirty="0"/>
              <a:t>simultaneously</a:t>
            </a:r>
          </a:p>
          <a:p>
            <a:pPr algn="ctr"/>
            <a:endParaRPr lang="en-US" sz="3200" dirty="0"/>
          </a:p>
        </p:txBody>
      </p:sp>
      <p:pic>
        <p:nvPicPr>
          <p:cNvPr id="14" name="Picture 13"/>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9281160" y="3294257"/>
            <a:ext cx="379753" cy="415920"/>
          </a:xfrm>
          <a:prstGeom prst="rect">
            <a:avLst/>
          </a:prstGeom>
        </p:spPr>
      </p:pic>
      <p:pic>
        <p:nvPicPr>
          <p:cNvPr id="15" name="Picture 14"/>
          <p:cNvPicPr>
            <a:picLocks noChangeAspect="1"/>
          </p:cNvPicPr>
          <p:nvPr>
            <p:custDataLst>
              <p:tags r:id="rId3"/>
            </p:custDataLst>
          </p:nvPr>
        </p:nvPicPr>
        <p:blipFill>
          <a:blip r:embed="rId7" cstate="print">
            <a:extLst>
              <a:ext uri="{28A0092B-C50C-407E-A947-70E740481C1C}">
                <a14:useLocalDpi xmlns:a14="http://schemas.microsoft.com/office/drawing/2010/main" val="0"/>
              </a:ext>
            </a:extLst>
          </a:blip>
          <a:stretch>
            <a:fillRect/>
          </a:stretch>
        </p:blipFill>
        <p:spPr>
          <a:xfrm>
            <a:off x="10636257" y="3296066"/>
            <a:ext cx="365288" cy="412305"/>
          </a:xfrm>
          <a:prstGeom prst="rect">
            <a:avLst/>
          </a:prstGeom>
        </p:spPr>
      </p:pic>
      <p:sp>
        <p:nvSpPr>
          <p:cNvPr id="16" name="Right Brace 15"/>
          <p:cNvSpPr/>
          <p:nvPr/>
        </p:nvSpPr>
        <p:spPr>
          <a:xfrm>
            <a:off x="8229600" y="2819400"/>
            <a:ext cx="203200" cy="1625600"/>
          </a:xfrm>
          <a:prstGeom prst="rightBrac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400"/>
          </a:p>
        </p:txBody>
      </p:sp>
      <p:sp>
        <p:nvSpPr>
          <p:cNvPr id="7" name="Título 6">
            <a:extLst>
              <a:ext uri="{FF2B5EF4-FFF2-40B4-BE49-F238E27FC236}">
                <a16:creationId xmlns:a16="http://schemas.microsoft.com/office/drawing/2014/main" id="{2463E4CE-7FE6-43A7-86F4-DBA39E19FA8D}"/>
              </a:ext>
            </a:extLst>
          </p:cNvPr>
          <p:cNvSpPr>
            <a:spLocks noGrp="1"/>
          </p:cNvSpPr>
          <p:nvPr>
            <p:ph type="title"/>
          </p:nvPr>
        </p:nvSpPr>
        <p:spPr/>
        <p:txBody>
          <a:bodyPr/>
          <a:lstStyle/>
          <a:p>
            <a:r>
              <a:rPr lang="es-ES" dirty="0"/>
              <a:t>Descenso por el gradiente para la regresión lineal simple</a:t>
            </a:r>
            <a:endParaRPr lang="es-BO" dirty="0"/>
          </a:p>
        </p:txBody>
      </p:sp>
      <p:sp>
        <p:nvSpPr>
          <p:cNvPr id="9" name="Marcador de contenido 8">
            <a:extLst>
              <a:ext uri="{FF2B5EF4-FFF2-40B4-BE49-F238E27FC236}">
                <a16:creationId xmlns:a16="http://schemas.microsoft.com/office/drawing/2014/main" id="{0C6F0B45-B82B-4791-8B92-BE07B321C40A}"/>
              </a:ext>
            </a:extLst>
          </p:cNvPr>
          <p:cNvSpPr>
            <a:spLocks noGrp="1"/>
          </p:cNvSpPr>
          <p:nvPr>
            <p:ph idx="1"/>
          </p:nvPr>
        </p:nvSpPr>
        <p:spPr>
          <a:xfrm>
            <a:off x="677334" y="5334000"/>
            <a:ext cx="8596668" cy="1320799"/>
          </a:xfrm>
        </p:spPr>
        <p:txBody>
          <a:bodyPr>
            <a:normAutofit/>
          </a:bodyPr>
          <a:lstStyle/>
          <a:p>
            <a:pPr marL="0" indent="0">
              <a:buNone/>
            </a:pPr>
            <a:r>
              <a:rPr lang="es-BO" sz="2400" dirty="0"/>
              <a:t>“</a:t>
            </a:r>
            <a:r>
              <a:rPr lang="es-BO" sz="2400" dirty="0" err="1"/>
              <a:t>Batch</a:t>
            </a:r>
            <a:r>
              <a:rPr lang="es-BO" sz="2400" dirty="0"/>
              <a:t>”, es una característica que considera que se deben utilizar todos los ejemplos de entrenamiento en cada paso.</a:t>
            </a:r>
          </a:p>
        </p:txBody>
      </p:sp>
    </p:spTree>
    <p:extLst>
      <p:ext uri="{BB962C8B-B14F-4D97-AF65-F5344CB8AC3E}">
        <p14:creationId xmlns:p14="http://schemas.microsoft.com/office/powerpoint/2010/main" val="17046714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DDF96DA5-E1AC-4014-BDA6-E4197D3A4943}"/>
              </a:ext>
            </a:extLst>
          </p:cNvPr>
          <p:cNvSpPr>
            <a:spLocks noGrp="1"/>
          </p:cNvSpPr>
          <p:nvPr>
            <p:ph type="title"/>
          </p:nvPr>
        </p:nvSpPr>
        <p:spPr/>
        <p:txBody>
          <a:bodyPr>
            <a:normAutofit/>
          </a:bodyPr>
          <a:lstStyle/>
          <a:p>
            <a:r>
              <a:rPr lang="es-ES" dirty="0"/>
              <a:t>Programación tradicional VS Machine Learning</a:t>
            </a:r>
            <a:endParaRPr lang="es-BO" dirty="0"/>
          </a:p>
        </p:txBody>
      </p:sp>
      <p:sp>
        <p:nvSpPr>
          <p:cNvPr id="21" name="2 Título"/>
          <p:cNvSpPr txBox="1">
            <a:spLocks/>
          </p:cNvSpPr>
          <p:nvPr/>
        </p:nvSpPr>
        <p:spPr>
          <a:xfrm>
            <a:off x="609600" y="366184"/>
            <a:ext cx="10972800" cy="854571"/>
          </a:xfrm>
          <a:prstGeom prst="rect">
            <a:avLst/>
          </a:prstGeom>
        </p:spPr>
        <p:txBody>
          <a:bodyPr>
            <a:normAutofit fontScale="97500"/>
          </a:bodyPr>
          <a:lstStyle>
            <a:lvl1pPr algn="l" defTabSz="914400" rtl="0" eaLnBrk="1" latinLnBrk="0" hangingPunct="1">
              <a:spcBef>
                <a:spcPct val="0"/>
              </a:spcBef>
              <a:buNone/>
              <a:defRPr lang="es-ES" sz="2200" b="1" kern="1200" dirty="0" smtClean="0">
                <a:solidFill>
                  <a:srgbClr val="00649D"/>
                </a:solidFill>
                <a:latin typeface="+mj-lt"/>
                <a:ea typeface="+mj-ea"/>
                <a:cs typeface="Arial" panose="020B0604020202020204" pitchFamily="34" charset="0"/>
              </a:defRPr>
            </a:lvl1pPr>
          </a:lstStyle>
          <a:p>
            <a:endParaRPr lang="es-ES" sz="4000" dirty="0"/>
          </a:p>
        </p:txBody>
      </p:sp>
      <p:sp>
        <p:nvSpPr>
          <p:cNvPr id="22" name="21 Rectángulo redondeado"/>
          <p:cNvSpPr/>
          <p:nvPr/>
        </p:nvSpPr>
        <p:spPr>
          <a:xfrm>
            <a:off x="1439482" y="2474919"/>
            <a:ext cx="1824203" cy="376861"/>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s-ES" sz="2400" dirty="0"/>
              <a:t>Datos</a:t>
            </a:r>
          </a:p>
        </p:txBody>
      </p:sp>
      <p:sp>
        <p:nvSpPr>
          <p:cNvPr id="23" name="22 Rectángulo redondeado"/>
          <p:cNvSpPr/>
          <p:nvPr/>
        </p:nvSpPr>
        <p:spPr>
          <a:xfrm>
            <a:off x="1439482" y="3427844"/>
            <a:ext cx="1824203" cy="376861"/>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s-ES" sz="2400" dirty="0">
                <a:solidFill>
                  <a:schemeClr val="bg1"/>
                </a:solidFill>
              </a:rPr>
              <a:t>Programa</a:t>
            </a:r>
          </a:p>
        </p:txBody>
      </p:sp>
      <p:sp>
        <p:nvSpPr>
          <p:cNvPr id="24" name="23 Rectángulo redondeado"/>
          <p:cNvSpPr/>
          <p:nvPr/>
        </p:nvSpPr>
        <p:spPr>
          <a:xfrm>
            <a:off x="1439482" y="5168427"/>
            <a:ext cx="1824203" cy="376861"/>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s-ES" sz="2400" dirty="0"/>
              <a:t>Datos</a:t>
            </a:r>
          </a:p>
        </p:txBody>
      </p:sp>
      <p:sp>
        <p:nvSpPr>
          <p:cNvPr id="25" name="24 Rectángulo redondeado"/>
          <p:cNvSpPr/>
          <p:nvPr/>
        </p:nvSpPr>
        <p:spPr>
          <a:xfrm>
            <a:off x="1439482" y="6020132"/>
            <a:ext cx="1824203" cy="376861"/>
          </a:xfrm>
          <a:prstGeom prst="roundRect">
            <a:avLst/>
          </a:prstGeom>
          <a:solidFill>
            <a:srgbClr val="7030A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s-ES" sz="2400" dirty="0"/>
              <a:t>Resultado</a:t>
            </a:r>
          </a:p>
        </p:txBody>
      </p:sp>
      <p:sp>
        <p:nvSpPr>
          <p:cNvPr id="26" name="25 Rectángulo redondeado"/>
          <p:cNvSpPr/>
          <p:nvPr/>
        </p:nvSpPr>
        <p:spPr>
          <a:xfrm>
            <a:off x="4511823" y="2931646"/>
            <a:ext cx="2400267" cy="59220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400" dirty="0"/>
              <a:t>Computadora</a:t>
            </a:r>
          </a:p>
        </p:txBody>
      </p:sp>
      <p:sp>
        <p:nvSpPr>
          <p:cNvPr id="27" name="26 Rectángulo redondeado"/>
          <p:cNvSpPr/>
          <p:nvPr/>
        </p:nvSpPr>
        <p:spPr>
          <a:xfrm>
            <a:off x="4511823" y="5552468"/>
            <a:ext cx="2400267" cy="59220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400" dirty="0"/>
              <a:t>Computadora</a:t>
            </a:r>
          </a:p>
        </p:txBody>
      </p:sp>
      <p:sp>
        <p:nvSpPr>
          <p:cNvPr id="28" name="27 Rectángulo redondeado"/>
          <p:cNvSpPr/>
          <p:nvPr/>
        </p:nvSpPr>
        <p:spPr>
          <a:xfrm>
            <a:off x="8352250" y="3043801"/>
            <a:ext cx="1824203" cy="376861"/>
          </a:xfrm>
          <a:prstGeom prst="roundRect">
            <a:avLst/>
          </a:prstGeom>
          <a:solidFill>
            <a:srgbClr val="7030A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s-ES" sz="2400" dirty="0"/>
              <a:t>Resultado</a:t>
            </a:r>
          </a:p>
        </p:txBody>
      </p:sp>
      <p:sp>
        <p:nvSpPr>
          <p:cNvPr id="29" name="28 Rectángulo redondeado"/>
          <p:cNvSpPr/>
          <p:nvPr/>
        </p:nvSpPr>
        <p:spPr>
          <a:xfrm>
            <a:off x="8352250" y="5664623"/>
            <a:ext cx="1824203" cy="376861"/>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s-ES" sz="2400" dirty="0">
                <a:solidFill>
                  <a:schemeClr val="bg1"/>
                </a:solidFill>
              </a:rPr>
              <a:t>Programa</a:t>
            </a:r>
          </a:p>
        </p:txBody>
      </p:sp>
      <p:cxnSp>
        <p:nvCxnSpPr>
          <p:cNvPr id="30" name="29 Conector recto de flecha"/>
          <p:cNvCxnSpPr>
            <a:stCxn id="22" idx="3"/>
            <a:endCxn id="26" idx="1"/>
          </p:cNvCxnSpPr>
          <p:nvPr/>
        </p:nvCxnSpPr>
        <p:spPr>
          <a:xfrm>
            <a:off x="3263684" y="2663350"/>
            <a:ext cx="1248139" cy="564401"/>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31" name="30 Conector recto de flecha"/>
          <p:cNvCxnSpPr>
            <a:stCxn id="23" idx="3"/>
            <a:endCxn id="26" idx="1"/>
          </p:cNvCxnSpPr>
          <p:nvPr/>
        </p:nvCxnSpPr>
        <p:spPr>
          <a:xfrm flipV="1">
            <a:off x="3263684" y="3227751"/>
            <a:ext cx="1248139" cy="388524"/>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32" name="31 Conector recto de flecha"/>
          <p:cNvCxnSpPr>
            <a:stCxn id="24" idx="3"/>
            <a:endCxn id="27" idx="1"/>
          </p:cNvCxnSpPr>
          <p:nvPr/>
        </p:nvCxnSpPr>
        <p:spPr>
          <a:xfrm>
            <a:off x="3263684" y="5356857"/>
            <a:ext cx="1248139" cy="491715"/>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33" name="32 Conector recto de flecha"/>
          <p:cNvCxnSpPr>
            <a:endCxn id="27" idx="1"/>
          </p:cNvCxnSpPr>
          <p:nvPr/>
        </p:nvCxnSpPr>
        <p:spPr>
          <a:xfrm flipV="1">
            <a:off x="3263684" y="5848572"/>
            <a:ext cx="1248139" cy="388524"/>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34" name="33 Conector recto de flecha"/>
          <p:cNvCxnSpPr>
            <a:stCxn id="26" idx="3"/>
            <a:endCxn id="28" idx="1"/>
          </p:cNvCxnSpPr>
          <p:nvPr/>
        </p:nvCxnSpPr>
        <p:spPr>
          <a:xfrm>
            <a:off x="6912090" y="3227751"/>
            <a:ext cx="1440160" cy="4481"/>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35" name="34 Conector recto de flecha"/>
          <p:cNvCxnSpPr>
            <a:stCxn id="27" idx="3"/>
            <a:endCxn id="29" idx="1"/>
          </p:cNvCxnSpPr>
          <p:nvPr/>
        </p:nvCxnSpPr>
        <p:spPr>
          <a:xfrm>
            <a:off x="6912090" y="5848573"/>
            <a:ext cx="1440160" cy="4481"/>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sp>
        <p:nvSpPr>
          <p:cNvPr id="36" name="35 CuadroTexto"/>
          <p:cNvSpPr txBox="1"/>
          <p:nvPr/>
        </p:nvSpPr>
        <p:spPr>
          <a:xfrm>
            <a:off x="1055440" y="4670368"/>
            <a:ext cx="2707793" cy="461665"/>
          </a:xfrm>
          <a:prstGeom prst="rect">
            <a:avLst/>
          </a:prstGeom>
          <a:noFill/>
        </p:spPr>
        <p:txBody>
          <a:bodyPr wrap="none" rtlCol="0">
            <a:spAutoFit/>
          </a:bodyPr>
          <a:lstStyle/>
          <a:p>
            <a:r>
              <a:rPr lang="es-ES" sz="2400" b="1" u="sng" dirty="0"/>
              <a:t>Machine Learning</a:t>
            </a:r>
          </a:p>
        </p:txBody>
      </p:sp>
      <p:sp>
        <p:nvSpPr>
          <p:cNvPr id="37" name="36 CuadroTexto"/>
          <p:cNvSpPr txBox="1"/>
          <p:nvPr/>
        </p:nvSpPr>
        <p:spPr>
          <a:xfrm>
            <a:off x="1055440" y="1730337"/>
            <a:ext cx="3772186" cy="461665"/>
          </a:xfrm>
          <a:prstGeom prst="rect">
            <a:avLst/>
          </a:prstGeom>
          <a:noFill/>
        </p:spPr>
        <p:txBody>
          <a:bodyPr wrap="none" rtlCol="0">
            <a:spAutoFit/>
          </a:bodyPr>
          <a:lstStyle/>
          <a:p>
            <a:r>
              <a:rPr lang="es-ES" sz="2400" b="1" u="sng" dirty="0"/>
              <a:t>Programación tradicional</a:t>
            </a:r>
          </a:p>
        </p:txBody>
      </p:sp>
    </p:spTree>
    <p:extLst>
      <p:ext uri="{BB962C8B-B14F-4D97-AF65-F5344CB8AC3E}">
        <p14:creationId xmlns:p14="http://schemas.microsoft.com/office/powerpoint/2010/main" val="419716565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4D63054-6320-401C-A16E-EA10A491FAC4}"/>
              </a:ext>
            </a:extLst>
          </p:cNvPr>
          <p:cNvSpPr>
            <a:spLocks noGrp="1"/>
          </p:cNvSpPr>
          <p:nvPr>
            <p:ph type="title"/>
          </p:nvPr>
        </p:nvSpPr>
        <p:spPr/>
        <p:txBody>
          <a:bodyPr/>
          <a:lstStyle/>
          <a:p>
            <a:r>
              <a:rPr lang="es-ES" dirty="0"/>
              <a:t>REGRESION LINEAL MULTIVARIABLE</a:t>
            </a:r>
            <a:endParaRPr lang="es-BO" dirty="0"/>
          </a:p>
        </p:txBody>
      </p:sp>
      <p:sp>
        <p:nvSpPr>
          <p:cNvPr id="3" name="Marcador de contenido 2">
            <a:extLst>
              <a:ext uri="{FF2B5EF4-FFF2-40B4-BE49-F238E27FC236}">
                <a16:creationId xmlns:a16="http://schemas.microsoft.com/office/drawing/2014/main" id="{5642792F-C4E3-4C1A-B0D2-2F075BDB104C}"/>
              </a:ext>
            </a:extLst>
          </p:cNvPr>
          <p:cNvSpPr>
            <a:spLocks noGrp="1"/>
          </p:cNvSpPr>
          <p:nvPr>
            <p:ph idx="1"/>
          </p:nvPr>
        </p:nvSpPr>
        <p:spPr>
          <a:xfrm>
            <a:off x="677334" y="1852483"/>
            <a:ext cx="8596668" cy="3880773"/>
          </a:xfrm>
        </p:spPr>
        <p:txBody>
          <a:bodyPr/>
          <a:lstStyle/>
          <a:p>
            <a:r>
              <a:rPr lang="es-ES" dirty="0"/>
              <a:t>VARIAS CARACTERISTICAS</a:t>
            </a:r>
            <a:endParaRPr lang="es-BO" dirty="0"/>
          </a:p>
        </p:txBody>
      </p:sp>
      <p:sp>
        <p:nvSpPr>
          <p:cNvPr id="4" name="Marcador de número de diapositiva 3">
            <a:extLst>
              <a:ext uri="{FF2B5EF4-FFF2-40B4-BE49-F238E27FC236}">
                <a16:creationId xmlns:a16="http://schemas.microsoft.com/office/drawing/2014/main" id="{9276CA64-C17E-4762-827B-42D835FCD5E4}"/>
              </a:ext>
            </a:extLst>
          </p:cNvPr>
          <p:cNvSpPr>
            <a:spLocks noGrp="1"/>
          </p:cNvSpPr>
          <p:nvPr>
            <p:ph type="sldNum" sz="quarter" idx="12"/>
          </p:nvPr>
        </p:nvSpPr>
        <p:spPr/>
        <p:txBody>
          <a:bodyPr/>
          <a:lstStyle/>
          <a:p>
            <a:fld id="{6D22F896-40B5-4ADD-8801-0D06FADFA095}" type="slidenum">
              <a:rPr lang="en-US" smtClean="0"/>
              <a:t>40</a:t>
            </a:fld>
            <a:endParaRPr lang="en-US" dirty="0"/>
          </a:p>
        </p:txBody>
      </p:sp>
      <p:graphicFrame>
        <p:nvGraphicFramePr>
          <p:cNvPr id="5" name="Table 6">
            <a:extLst>
              <a:ext uri="{FF2B5EF4-FFF2-40B4-BE49-F238E27FC236}">
                <a16:creationId xmlns:a16="http://schemas.microsoft.com/office/drawing/2014/main" id="{396CDD20-30F3-4FF2-95B1-8370F9801711}"/>
              </a:ext>
            </a:extLst>
          </p:cNvPr>
          <p:cNvGraphicFramePr>
            <a:graphicFrameLocks noGrp="1"/>
          </p:cNvGraphicFramePr>
          <p:nvPr>
            <p:extLst>
              <p:ext uri="{D42A27DB-BD31-4B8C-83A1-F6EECF244321}">
                <p14:modId xmlns:p14="http://schemas.microsoft.com/office/powerpoint/2010/main" val="2244872464"/>
              </p:ext>
            </p:extLst>
          </p:nvPr>
        </p:nvGraphicFramePr>
        <p:xfrm>
          <a:off x="623392" y="2351378"/>
          <a:ext cx="3312368" cy="3347322"/>
        </p:xfrm>
        <a:graphic>
          <a:graphicData uri="http://schemas.openxmlformats.org/drawingml/2006/table">
            <a:tbl>
              <a:tblPr>
                <a:tableStyleId>{2D5ABB26-0587-4C30-8999-92F81FD0307C}</a:tableStyleId>
              </a:tblPr>
              <a:tblGrid>
                <a:gridCol w="1656184">
                  <a:extLst>
                    <a:ext uri="{9D8B030D-6E8A-4147-A177-3AD203B41FA5}">
                      <a16:colId xmlns:a16="http://schemas.microsoft.com/office/drawing/2014/main" val="20000"/>
                    </a:ext>
                  </a:extLst>
                </a:gridCol>
                <a:gridCol w="1656184">
                  <a:extLst>
                    <a:ext uri="{9D8B030D-6E8A-4147-A177-3AD203B41FA5}">
                      <a16:colId xmlns:a16="http://schemas.microsoft.com/office/drawing/2014/main" val="20001"/>
                    </a:ext>
                  </a:extLst>
                </a:gridCol>
              </a:tblGrid>
              <a:tr h="1070840">
                <a:tc>
                  <a:txBody>
                    <a:bodyPr/>
                    <a:lstStyle/>
                    <a:p>
                      <a:pPr algn="ctr" fontAlgn="b"/>
                      <a:r>
                        <a:rPr lang="en-US" sz="2200" b="1" u="none" strike="noStrike" dirty="0">
                          <a:effectLst/>
                          <a:latin typeface="+mj-lt"/>
                        </a:rPr>
                        <a:t>Size</a:t>
                      </a:r>
                      <a:r>
                        <a:rPr lang="en-US" sz="2200" b="1" u="none" strike="noStrike" baseline="0" dirty="0">
                          <a:effectLst/>
                          <a:latin typeface="+mj-lt"/>
                        </a:rPr>
                        <a:t> (</a:t>
                      </a:r>
                      <a:r>
                        <a:rPr lang="en-US" sz="2200" b="1" u="none" strike="noStrike" dirty="0">
                          <a:effectLst/>
                          <a:latin typeface="+mj-lt"/>
                        </a:rPr>
                        <a:t>feet</a:t>
                      </a:r>
                      <a:r>
                        <a:rPr lang="en-US" sz="2200" b="1" u="none" strike="noStrike" baseline="30000" dirty="0">
                          <a:effectLst/>
                          <a:latin typeface="+mj-lt"/>
                        </a:rPr>
                        <a:t>2</a:t>
                      </a:r>
                      <a:r>
                        <a:rPr lang="en-US" sz="2200" b="1" u="none" strike="noStrike" baseline="0" dirty="0">
                          <a:effectLst/>
                          <a:latin typeface="+mj-lt"/>
                        </a:rPr>
                        <a:t>)</a:t>
                      </a:r>
                    </a:p>
                    <a:p>
                      <a:pPr algn="ctr" fontAlgn="b"/>
                      <a:endParaRPr lang="en-US" sz="2200" b="1" u="none" strike="noStrike" baseline="0" dirty="0">
                        <a:effectLst/>
                        <a:latin typeface="+mj-lt"/>
                      </a:endParaRPr>
                    </a:p>
                    <a:p>
                      <a:pPr algn="ctr" fontAlgn="b"/>
                      <a:endParaRPr lang="en-US" sz="2500" b="1" i="0" u="none" strike="noStrike" dirty="0">
                        <a:solidFill>
                          <a:srgbClr val="000000"/>
                        </a:solidFill>
                        <a:effectLst/>
                        <a:latin typeface="+mj-lt"/>
                      </a:endParaRPr>
                    </a:p>
                  </a:txBody>
                  <a:tcPr marL="9247" marR="9247" marT="9247" marB="0" anchor="b">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2200" b="1" i="0" u="none" strike="noStrike" dirty="0">
                          <a:solidFill>
                            <a:srgbClr val="000000"/>
                          </a:solidFill>
                          <a:effectLst/>
                          <a:latin typeface="+mj-lt"/>
                        </a:rPr>
                        <a:t>Price ($1000)</a:t>
                      </a:r>
                    </a:p>
                    <a:p>
                      <a:pPr algn="ctr" fontAlgn="b"/>
                      <a:endParaRPr lang="en-US" sz="2200" b="1" i="0" u="none" strike="noStrike" dirty="0">
                        <a:solidFill>
                          <a:srgbClr val="000000"/>
                        </a:solidFill>
                        <a:effectLst/>
                        <a:latin typeface="+mj-lt"/>
                      </a:endParaRPr>
                    </a:p>
                    <a:p>
                      <a:pPr algn="ctr" fontAlgn="b"/>
                      <a:endParaRPr lang="en-US" sz="2500" b="1" i="0" u="none" strike="noStrike" dirty="0">
                        <a:solidFill>
                          <a:srgbClr val="000000"/>
                        </a:solidFill>
                        <a:effectLst/>
                        <a:latin typeface="+mj-lt"/>
                      </a:endParaRPr>
                    </a:p>
                  </a:txBody>
                  <a:tcPr marL="9247" marR="9247" marT="9247" marB="0" anchor="b">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383752">
                <a:tc>
                  <a:txBody>
                    <a:bodyPr/>
                    <a:lstStyle/>
                    <a:p>
                      <a:pPr algn="ctr" fontAlgn="b"/>
                      <a:r>
                        <a:rPr lang="en-US" sz="2500" u="none" strike="noStrike">
                          <a:effectLst/>
                          <a:latin typeface="+mj-lt"/>
                        </a:rPr>
                        <a:t>2104</a:t>
                      </a:r>
                      <a:endParaRPr lang="en-US" sz="2500" b="0" i="0" u="none" strike="noStrike" dirty="0">
                        <a:solidFill>
                          <a:srgbClr val="000000"/>
                        </a:solidFill>
                        <a:effectLst/>
                        <a:latin typeface="+mj-lt"/>
                      </a:endParaRPr>
                    </a:p>
                  </a:txBody>
                  <a:tcPr marL="9247" marR="9247" marT="9247" marB="0" anchor="b">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1"/>
                    </a:solidFill>
                  </a:tcPr>
                </a:tc>
                <a:tc>
                  <a:txBody>
                    <a:bodyPr/>
                    <a:lstStyle/>
                    <a:p>
                      <a:pPr algn="ctr" fontAlgn="b"/>
                      <a:r>
                        <a:rPr lang="en-US" sz="2500" b="0" i="0" u="none" strike="noStrike" dirty="0">
                          <a:solidFill>
                            <a:srgbClr val="000000"/>
                          </a:solidFill>
                          <a:effectLst/>
                          <a:latin typeface="+mj-lt"/>
                        </a:rPr>
                        <a:t>460</a:t>
                      </a:r>
                    </a:p>
                  </a:txBody>
                  <a:tcPr marL="9247" marR="9247" marT="9247" marB="0" anchor="b">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bg1"/>
                    </a:solidFill>
                  </a:tcPr>
                </a:tc>
                <a:extLst>
                  <a:ext uri="{0D108BD9-81ED-4DB2-BD59-A6C34878D82A}">
                    <a16:rowId xmlns:a16="http://schemas.microsoft.com/office/drawing/2014/main" val="10001"/>
                  </a:ext>
                </a:extLst>
              </a:tr>
              <a:tr h="383752">
                <a:tc>
                  <a:txBody>
                    <a:bodyPr/>
                    <a:lstStyle/>
                    <a:p>
                      <a:pPr algn="ctr" fontAlgn="b"/>
                      <a:r>
                        <a:rPr lang="en-US" sz="2500" u="none" strike="noStrike" dirty="0">
                          <a:effectLst/>
                          <a:latin typeface="+mj-lt"/>
                        </a:rPr>
                        <a:t>1416</a:t>
                      </a:r>
                      <a:endParaRPr lang="en-US" sz="2500" b="0" i="0" u="none" strike="noStrike" dirty="0">
                        <a:solidFill>
                          <a:srgbClr val="000000"/>
                        </a:solidFill>
                        <a:effectLst/>
                        <a:latin typeface="+mj-lt"/>
                      </a:endParaRPr>
                    </a:p>
                  </a:txBody>
                  <a:tcPr marL="9247" marR="9247" marT="9247" marB="0" anchor="b">
                    <a:lnR w="12700" cap="flat" cmpd="sng" algn="ctr">
                      <a:solidFill>
                        <a:schemeClr val="tx1"/>
                      </a:solidFill>
                      <a:prstDash val="solid"/>
                      <a:round/>
                      <a:headEnd type="none" w="med" len="med"/>
                      <a:tailEnd type="none" w="med" len="med"/>
                    </a:lnR>
                    <a:solidFill>
                      <a:schemeClr val="bg1"/>
                    </a:solidFill>
                  </a:tcPr>
                </a:tc>
                <a:tc>
                  <a:txBody>
                    <a:bodyPr/>
                    <a:lstStyle/>
                    <a:p>
                      <a:pPr algn="ctr" fontAlgn="b"/>
                      <a:r>
                        <a:rPr lang="en-US" sz="2500" b="0" i="0" u="none" strike="noStrike" dirty="0">
                          <a:solidFill>
                            <a:srgbClr val="000000"/>
                          </a:solidFill>
                          <a:effectLst/>
                          <a:latin typeface="+mj-lt"/>
                        </a:rPr>
                        <a:t>232</a:t>
                      </a:r>
                    </a:p>
                  </a:txBody>
                  <a:tcPr marL="9247" marR="9247" marT="9247" marB="0" anchor="b">
                    <a:lnL w="12700" cap="flat" cmpd="sng" algn="ctr">
                      <a:solidFill>
                        <a:schemeClr val="tx1"/>
                      </a:solidFill>
                      <a:prstDash val="solid"/>
                      <a:round/>
                      <a:headEnd type="none" w="med" len="med"/>
                      <a:tailEnd type="none" w="med" len="med"/>
                    </a:lnL>
                    <a:solidFill>
                      <a:schemeClr val="bg1"/>
                    </a:solidFill>
                  </a:tcPr>
                </a:tc>
                <a:extLst>
                  <a:ext uri="{0D108BD9-81ED-4DB2-BD59-A6C34878D82A}">
                    <a16:rowId xmlns:a16="http://schemas.microsoft.com/office/drawing/2014/main" val="10002"/>
                  </a:ext>
                </a:extLst>
              </a:tr>
              <a:tr h="383752">
                <a:tc>
                  <a:txBody>
                    <a:bodyPr/>
                    <a:lstStyle/>
                    <a:p>
                      <a:pPr algn="ctr" fontAlgn="b"/>
                      <a:r>
                        <a:rPr lang="en-US" sz="2500" b="0" i="0" u="none" strike="noStrike" dirty="0">
                          <a:solidFill>
                            <a:srgbClr val="000000"/>
                          </a:solidFill>
                          <a:effectLst/>
                          <a:latin typeface="+mj-lt"/>
                        </a:rPr>
                        <a:t>1534</a:t>
                      </a:r>
                    </a:p>
                  </a:txBody>
                  <a:tcPr marL="9247" marR="9247" marT="9247" marB="0" anchor="b">
                    <a:lnR w="12700" cap="flat" cmpd="sng" algn="ctr">
                      <a:solidFill>
                        <a:schemeClr val="tx1"/>
                      </a:solidFill>
                      <a:prstDash val="solid"/>
                      <a:round/>
                      <a:headEnd type="none" w="med" len="med"/>
                      <a:tailEnd type="none" w="med" len="med"/>
                    </a:lnR>
                    <a:solidFill>
                      <a:schemeClr val="bg1"/>
                    </a:solidFill>
                  </a:tcPr>
                </a:tc>
                <a:tc>
                  <a:txBody>
                    <a:bodyPr/>
                    <a:lstStyle/>
                    <a:p>
                      <a:pPr algn="ctr" fontAlgn="b"/>
                      <a:r>
                        <a:rPr lang="en-US" sz="2500" b="0" i="0" u="none" strike="noStrike" dirty="0">
                          <a:solidFill>
                            <a:srgbClr val="000000"/>
                          </a:solidFill>
                          <a:effectLst/>
                          <a:latin typeface="+mj-lt"/>
                        </a:rPr>
                        <a:t>315</a:t>
                      </a:r>
                    </a:p>
                  </a:txBody>
                  <a:tcPr marL="9247" marR="9247" marT="9247" marB="0" anchor="b">
                    <a:lnL w="12700" cap="flat" cmpd="sng" algn="ctr">
                      <a:solidFill>
                        <a:schemeClr val="tx1"/>
                      </a:solidFill>
                      <a:prstDash val="solid"/>
                      <a:round/>
                      <a:headEnd type="none" w="med" len="med"/>
                      <a:tailEnd type="none" w="med" len="med"/>
                    </a:lnL>
                    <a:solidFill>
                      <a:schemeClr val="bg1"/>
                    </a:solidFill>
                  </a:tcPr>
                </a:tc>
                <a:extLst>
                  <a:ext uri="{0D108BD9-81ED-4DB2-BD59-A6C34878D82A}">
                    <a16:rowId xmlns:a16="http://schemas.microsoft.com/office/drawing/2014/main" val="10003"/>
                  </a:ext>
                </a:extLst>
              </a:tr>
              <a:tr h="383752">
                <a:tc>
                  <a:txBody>
                    <a:bodyPr/>
                    <a:lstStyle/>
                    <a:p>
                      <a:pPr algn="ctr" fontAlgn="b"/>
                      <a:r>
                        <a:rPr lang="en-US" sz="2500" b="0" i="0" u="none" strike="noStrike" dirty="0">
                          <a:solidFill>
                            <a:srgbClr val="000000"/>
                          </a:solidFill>
                          <a:effectLst/>
                          <a:latin typeface="+mj-lt"/>
                        </a:rPr>
                        <a:t>852</a:t>
                      </a:r>
                    </a:p>
                  </a:txBody>
                  <a:tcPr marL="9247" marR="9247" marT="9247" marB="0" anchor="b">
                    <a:lnR w="12700" cap="flat" cmpd="sng" algn="ctr">
                      <a:solidFill>
                        <a:schemeClr val="tx1"/>
                      </a:solidFill>
                      <a:prstDash val="solid"/>
                      <a:round/>
                      <a:headEnd type="none" w="med" len="med"/>
                      <a:tailEnd type="none" w="med" len="med"/>
                    </a:lnR>
                    <a:solidFill>
                      <a:schemeClr val="bg1"/>
                    </a:solidFill>
                  </a:tcPr>
                </a:tc>
                <a:tc>
                  <a:txBody>
                    <a:bodyPr/>
                    <a:lstStyle/>
                    <a:p>
                      <a:pPr algn="ctr" fontAlgn="b"/>
                      <a:r>
                        <a:rPr lang="en-US" sz="2500" b="0" i="0" u="none" strike="noStrike" dirty="0">
                          <a:solidFill>
                            <a:srgbClr val="000000"/>
                          </a:solidFill>
                          <a:effectLst/>
                          <a:latin typeface="+mj-lt"/>
                        </a:rPr>
                        <a:t>178</a:t>
                      </a:r>
                    </a:p>
                  </a:txBody>
                  <a:tcPr marL="9247" marR="9247" marT="9247" marB="0" anchor="b">
                    <a:lnL w="12700" cap="flat" cmpd="sng" algn="ctr">
                      <a:solidFill>
                        <a:schemeClr val="tx1"/>
                      </a:solidFill>
                      <a:prstDash val="solid"/>
                      <a:round/>
                      <a:headEnd type="none" w="med" len="med"/>
                      <a:tailEnd type="none" w="med" len="med"/>
                    </a:lnL>
                    <a:solidFill>
                      <a:schemeClr val="bg1"/>
                    </a:solidFill>
                  </a:tcPr>
                </a:tc>
                <a:extLst>
                  <a:ext uri="{0D108BD9-81ED-4DB2-BD59-A6C34878D82A}">
                    <a16:rowId xmlns:a16="http://schemas.microsoft.com/office/drawing/2014/main" val="10004"/>
                  </a:ext>
                </a:extLst>
              </a:tr>
              <a:tr h="383752">
                <a:tc>
                  <a:txBody>
                    <a:bodyPr/>
                    <a:lstStyle/>
                    <a:p>
                      <a:pPr algn="ctr" fontAlgn="b"/>
                      <a:r>
                        <a:rPr lang="en-US" sz="2500" b="0" i="0" u="none" strike="noStrike" dirty="0">
                          <a:solidFill>
                            <a:srgbClr val="000000"/>
                          </a:solidFill>
                          <a:effectLst/>
                          <a:latin typeface="+mj-lt"/>
                        </a:rPr>
                        <a:t>…</a:t>
                      </a:r>
                    </a:p>
                  </a:txBody>
                  <a:tcPr marL="9247" marR="9247" marT="9247" marB="0" anchor="b">
                    <a:lnR w="12700" cap="flat" cmpd="sng" algn="ctr">
                      <a:solidFill>
                        <a:schemeClr val="tx1"/>
                      </a:solidFill>
                      <a:prstDash val="solid"/>
                      <a:round/>
                      <a:headEnd type="none" w="med" len="med"/>
                      <a:tailEnd type="none" w="med" len="med"/>
                    </a:lnR>
                    <a:solidFill>
                      <a:schemeClr val="bg1"/>
                    </a:solidFill>
                  </a:tcPr>
                </a:tc>
                <a:tc>
                  <a:txBody>
                    <a:bodyPr/>
                    <a:lstStyle/>
                    <a:p>
                      <a:pPr algn="ctr" fontAlgn="b"/>
                      <a:r>
                        <a:rPr lang="en-US" sz="2500" b="0" i="0" u="none" strike="noStrike" dirty="0">
                          <a:solidFill>
                            <a:srgbClr val="000000"/>
                          </a:solidFill>
                          <a:effectLst/>
                          <a:latin typeface="+mj-lt"/>
                        </a:rPr>
                        <a:t>…</a:t>
                      </a:r>
                    </a:p>
                  </a:txBody>
                  <a:tcPr marL="9247" marR="9247" marT="9247" marB="0" anchor="b">
                    <a:lnL w="12700" cap="flat" cmpd="sng" algn="ctr">
                      <a:solidFill>
                        <a:schemeClr val="tx1"/>
                      </a:solidFill>
                      <a:prstDash val="solid"/>
                      <a:round/>
                      <a:headEnd type="none" w="med" len="med"/>
                      <a:tailEnd type="none" w="med" len="med"/>
                    </a:lnL>
                    <a:solidFill>
                      <a:schemeClr val="bg1"/>
                    </a:solidFill>
                  </a:tcPr>
                </a:tc>
                <a:extLst>
                  <a:ext uri="{0D108BD9-81ED-4DB2-BD59-A6C34878D82A}">
                    <a16:rowId xmlns:a16="http://schemas.microsoft.com/office/drawing/2014/main" val="10005"/>
                  </a:ext>
                </a:extLst>
              </a:tr>
            </a:tbl>
          </a:graphicData>
        </a:graphic>
      </p:graphicFrame>
      <p:pic>
        <p:nvPicPr>
          <p:cNvPr id="6" name="Picture 1">
            <a:extLst>
              <a:ext uri="{FF2B5EF4-FFF2-40B4-BE49-F238E27FC236}">
                <a16:creationId xmlns:a16="http://schemas.microsoft.com/office/drawing/2014/main" id="{A8CBE420-94AC-4420-BC0E-0E1670E1D1F9}"/>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1204999" y="3056615"/>
            <a:ext cx="185865" cy="166446"/>
          </a:xfrm>
          <a:prstGeom prst="rect">
            <a:avLst/>
          </a:prstGeom>
        </p:spPr>
      </p:pic>
      <p:pic>
        <p:nvPicPr>
          <p:cNvPr id="7" name="Picture 3">
            <a:extLst>
              <a:ext uri="{FF2B5EF4-FFF2-40B4-BE49-F238E27FC236}">
                <a16:creationId xmlns:a16="http://schemas.microsoft.com/office/drawing/2014/main" id="{760D160B-E302-4390-BCD2-E9DAE5749336}"/>
              </a:ext>
            </a:extLst>
          </p:cNvPr>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3040911" y="3036811"/>
            <a:ext cx="174769" cy="238574"/>
          </a:xfrm>
          <a:prstGeom prst="rect">
            <a:avLst/>
          </a:prstGeom>
        </p:spPr>
      </p:pic>
      <p:pic>
        <p:nvPicPr>
          <p:cNvPr id="8" name="Picture 2">
            <a:extLst>
              <a:ext uri="{FF2B5EF4-FFF2-40B4-BE49-F238E27FC236}">
                <a16:creationId xmlns:a16="http://schemas.microsoft.com/office/drawing/2014/main" id="{533186AD-0FE8-4A70-840B-063302E9BAB4}"/>
              </a:ext>
            </a:extLst>
          </p:cNvPr>
          <p:cNvPicPr>
            <a:picLocks noChangeAspect="1"/>
          </p:cNvPicPr>
          <p:nvPr>
            <p:custDataLst>
              <p:tags r:id="rId3"/>
            </p:custDataLst>
          </p:nvPr>
        </p:nvPicPr>
        <p:blipFill>
          <a:blip r:embed="rId7" cstate="print">
            <a:extLst>
              <a:ext uri="{28A0092B-C50C-407E-A947-70E740481C1C}">
                <a14:useLocalDpi xmlns:a14="http://schemas.microsoft.com/office/drawing/2010/main" val="0"/>
              </a:ext>
            </a:extLst>
          </a:blip>
          <a:stretch>
            <a:fillRect/>
          </a:stretch>
        </p:blipFill>
        <p:spPr>
          <a:xfrm>
            <a:off x="414450" y="5668798"/>
            <a:ext cx="3561956" cy="495641"/>
          </a:xfrm>
          <a:prstGeom prst="rect">
            <a:avLst/>
          </a:prstGeom>
        </p:spPr>
      </p:pic>
      <p:graphicFrame>
        <p:nvGraphicFramePr>
          <p:cNvPr id="9" name="Table 5">
            <a:extLst>
              <a:ext uri="{FF2B5EF4-FFF2-40B4-BE49-F238E27FC236}">
                <a16:creationId xmlns:a16="http://schemas.microsoft.com/office/drawing/2014/main" id="{9CB0C2E1-C8EC-4432-85CA-96FBCEBFD644}"/>
              </a:ext>
            </a:extLst>
          </p:cNvPr>
          <p:cNvGraphicFramePr>
            <a:graphicFrameLocks noGrp="1"/>
          </p:cNvGraphicFramePr>
          <p:nvPr>
            <p:extLst>
              <p:ext uri="{D42A27DB-BD31-4B8C-83A1-F6EECF244321}">
                <p14:modId xmlns:p14="http://schemas.microsoft.com/office/powerpoint/2010/main" val="47994319"/>
              </p:ext>
            </p:extLst>
          </p:nvPr>
        </p:nvGraphicFramePr>
        <p:xfrm>
          <a:off x="4592990" y="1861791"/>
          <a:ext cx="7245519" cy="3382914"/>
        </p:xfrm>
        <a:graphic>
          <a:graphicData uri="http://schemas.openxmlformats.org/drawingml/2006/table">
            <a:tbl>
              <a:tblPr>
                <a:tableStyleId>{2D5ABB26-0587-4C30-8999-92F81FD0307C}</a:tableStyleId>
              </a:tblPr>
              <a:tblGrid>
                <a:gridCol w="1351776">
                  <a:extLst>
                    <a:ext uri="{9D8B030D-6E8A-4147-A177-3AD203B41FA5}">
                      <a16:colId xmlns:a16="http://schemas.microsoft.com/office/drawing/2014/main" val="20000"/>
                    </a:ext>
                  </a:extLst>
                </a:gridCol>
                <a:gridCol w="1513989">
                  <a:extLst>
                    <a:ext uri="{9D8B030D-6E8A-4147-A177-3AD203B41FA5}">
                      <a16:colId xmlns:a16="http://schemas.microsoft.com/office/drawing/2014/main" val="20001"/>
                    </a:ext>
                  </a:extLst>
                </a:gridCol>
                <a:gridCol w="1513989">
                  <a:extLst>
                    <a:ext uri="{9D8B030D-6E8A-4147-A177-3AD203B41FA5}">
                      <a16:colId xmlns:a16="http://schemas.microsoft.com/office/drawing/2014/main" val="20002"/>
                    </a:ext>
                  </a:extLst>
                </a:gridCol>
                <a:gridCol w="1513989">
                  <a:extLst>
                    <a:ext uri="{9D8B030D-6E8A-4147-A177-3AD203B41FA5}">
                      <a16:colId xmlns:a16="http://schemas.microsoft.com/office/drawing/2014/main" val="20003"/>
                    </a:ext>
                  </a:extLst>
                </a:gridCol>
                <a:gridCol w="1351776">
                  <a:extLst>
                    <a:ext uri="{9D8B030D-6E8A-4147-A177-3AD203B41FA5}">
                      <a16:colId xmlns:a16="http://schemas.microsoft.com/office/drawing/2014/main" val="20004"/>
                    </a:ext>
                  </a:extLst>
                </a:gridCol>
              </a:tblGrid>
              <a:tr h="1416654">
                <a:tc>
                  <a:txBody>
                    <a:bodyPr/>
                    <a:lstStyle/>
                    <a:p>
                      <a:pPr algn="ctr" fontAlgn="b"/>
                      <a:r>
                        <a:rPr lang="en-US" sz="2200" b="1" u="none" strike="noStrike" dirty="0">
                          <a:effectLst/>
                          <a:latin typeface="+mj-lt"/>
                        </a:rPr>
                        <a:t>Size</a:t>
                      </a:r>
                      <a:r>
                        <a:rPr lang="en-US" sz="2200" b="1" u="none" strike="noStrike" baseline="0" dirty="0">
                          <a:effectLst/>
                          <a:latin typeface="+mj-lt"/>
                        </a:rPr>
                        <a:t> (</a:t>
                      </a:r>
                      <a:r>
                        <a:rPr lang="en-US" sz="2200" b="1" u="none" strike="noStrike" dirty="0">
                          <a:effectLst/>
                          <a:latin typeface="+mj-lt"/>
                        </a:rPr>
                        <a:t>feet</a:t>
                      </a:r>
                      <a:r>
                        <a:rPr lang="en-US" sz="2200" b="1" u="none" strike="noStrike" baseline="30000" dirty="0">
                          <a:effectLst/>
                          <a:latin typeface="+mj-lt"/>
                        </a:rPr>
                        <a:t>2</a:t>
                      </a:r>
                      <a:r>
                        <a:rPr lang="en-US" sz="2200" b="1" u="none" strike="noStrike" baseline="0" dirty="0">
                          <a:effectLst/>
                          <a:latin typeface="+mj-lt"/>
                        </a:rPr>
                        <a:t>)</a:t>
                      </a:r>
                    </a:p>
                    <a:p>
                      <a:pPr algn="ctr" fontAlgn="b"/>
                      <a:endParaRPr lang="en-US" sz="2200" b="1" u="none" strike="noStrike" baseline="0" dirty="0">
                        <a:effectLst/>
                        <a:latin typeface="+mj-lt"/>
                      </a:endParaRPr>
                    </a:p>
                    <a:p>
                      <a:pPr algn="ctr" fontAlgn="b"/>
                      <a:endParaRPr lang="en-US" sz="2500" b="1" i="0" u="none" strike="noStrike" dirty="0">
                        <a:solidFill>
                          <a:srgbClr val="000000"/>
                        </a:solidFill>
                        <a:effectLst/>
                        <a:latin typeface="+mj-lt"/>
                      </a:endParaRPr>
                    </a:p>
                  </a:txBody>
                  <a:tcPr marL="9476" marR="9476" marT="9476" marB="0" anchor="b">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2200" b="1" i="0" u="none" strike="noStrike" dirty="0">
                          <a:solidFill>
                            <a:srgbClr val="000000"/>
                          </a:solidFill>
                          <a:effectLst/>
                          <a:latin typeface="+mj-lt"/>
                        </a:rPr>
                        <a:t>Number of bedrooms</a:t>
                      </a:r>
                    </a:p>
                    <a:p>
                      <a:pPr algn="ctr" fontAlgn="b"/>
                      <a:endParaRPr lang="en-US" sz="2500" b="1" i="0" u="none" strike="noStrike" dirty="0">
                        <a:solidFill>
                          <a:srgbClr val="000000"/>
                        </a:solidFill>
                        <a:effectLst/>
                        <a:latin typeface="+mj-lt"/>
                      </a:endParaRPr>
                    </a:p>
                  </a:txBody>
                  <a:tcPr marL="9476" marR="9476" marT="947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2200" b="1" i="0" u="none" strike="noStrike" dirty="0">
                          <a:solidFill>
                            <a:srgbClr val="000000"/>
                          </a:solidFill>
                          <a:effectLst/>
                          <a:latin typeface="+mj-lt"/>
                        </a:rPr>
                        <a:t>Number of floors</a:t>
                      </a:r>
                    </a:p>
                    <a:p>
                      <a:pPr algn="ctr" fontAlgn="b"/>
                      <a:endParaRPr lang="en-US" sz="2500" b="1" i="0" u="none" strike="noStrike" dirty="0">
                        <a:solidFill>
                          <a:srgbClr val="000000"/>
                        </a:solidFill>
                        <a:effectLst/>
                        <a:latin typeface="+mj-lt"/>
                      </a:endParaRPr>
                    </a:p>
                  </a:txBody>
                  <a:tcPr marL="9476" marR="9476" marT="947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2200" b="1" i="0" u="none" strike="noStrike" dirty="0">
                          <a:solidFill>
                            <a:srgbClr val="000000"/>
                          </a:solidFill>
                          <a:effectLst/>
                          <a:latin typeface="+mj-lt"/>
                        </a:rPr>
                        <a:t>Age</a:t>
                      </a:r>
                      <a:r>
                        <a:rPr lang="en-US" sz="2200" b="1" i="0" u="none" strike="noStrike" baseline="0" dirty="0">
                          <a:solidFill>
                            <a:srgbClr val="000000"/>
                          </a:solidFill>
                          <a:effectLst/>
                          <a:latin typeface="+mj-lt"/>
                        </a:rPr>
                        <a:t> of home (years)</a:t>
                      </a:r>
                    </a:p>
                    <a:p>
                      <a:pPr algn="ctr" fontAlgn="b"/>
                      <a:endParaRPr lang="en-US" sz="2500" b="1" i="0" u="none" strike="noStrike" dirty="0">
                        <a:solidFill>
                          <a:srgbClr val="000000"/>
                        </a:solidFill>
                        <a:effectLst/>
                        <a:latin typeface="+mj-lt"/>
                      </a:endParaRPr>
                    </a:p>
                  </a:txBody>
                  <a:tcPr marL="9476" marR="9476" marT="947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2200" b="1" i="0" u="none" strike="noStrike" dirty="0">
                          <a:solidFill>
                            <a:srgbClr val="000000"/>
                          </a:solidFill>
                          <a:effectLst/>
                          <a:latin typeface="+mj-lt"/>
                        </a:rPr>
                        <a:t>Price ($1000)</a:t>
                      </a:r>
                    </a:p>
                    <a:p>
                      <a:pPr algn="ctr" fontAlgn="b"/>
                      <a:endParaRPr lang="en-US" sz="2200" b="1" i="0" u="none" strike="noStrike" dirty="0">
                        <a:solidFill>
                          <a:srgbClr val="000000"/>
                        </a:solidFill>
                        <a:effectLst/>
                        <a:latin typeface="+mj-lt"/>
                      </a:endParaRPr>
                    </a:p>
                    <a:p>
                      <a:pPr algn="ctr" fontAlgn="b"/>
                      <a:endParaRPr lang="en-US" sz="2500" b="1" i="0" u="none" strike="noStrike" dirty="0">
                        <a:solidFill>
                          <a:srgbClr val="000000"/>
                        </a:solidFill>
                        <a:effectLst/>
                        <a:latin typeface="+mj-lt"/>
                      </a:endParaRPr>
                    </a:p>
                  </a:txBody>
                  <a:tcPr marL="9476" marR="9476" marT="9476" marB="0" anchor="b">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393252">
                <a:tc>
                  <a:txBody>
                    <a:bodyPr/>
                    <a:lstStyle/>
                    <a:p>
                      <a:pPr algn="ctr" fontAlgn="b"/>
                      <a:r>
                        <a:rPr lang="en-US" sz="2500" u="none" strike="noStrike">
                          <a:effectLst/>
                          <a:latin typeface="+mj-lt"/>
                        </a:rPr>
                        <a:t>2104</a:t>
                      </a:r>
                      <a:endParaRPr lang="en-US" sz="2500" b="0" i="0" u="none" strike="noStrike" dirty="0">
                        <a:solidFill>
                          <a:srgbClr val="000000"/>
                        </a:solidFill>
                        <a:effectLst/>
                        <a:latin typeface="+mj-lt"/>
                      </a:endParaRPr>
                    </a:p>
                  </a:txBody>
                  <a:tcPr marL="9476" marR="9476" marT="9476" marB="0" anchor="b">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1"/>
                    </a:solidFill>
                  </a:tcPr>
                </a:tc>
                <a:tc>
                  <a:txBody>
                    <a:bodyPr/>
                    <a:lstStyle/>
                    <a:p>
                      <a:pPr algn="ctr" fontAlgn="b"/>
                      <a:r>
                        <a:rPr lang="en-US" sz="2500" b="0" i="0" u="none" strike="noStrike" dirty="0">
                          <a:solidFill>
                            <a:schemeClr val="tx1"/>
                          </a:solidFill>
                          <a:effectLst/>
                          <a:latin typeface="+mj-lt"/>
                        </a:rPr>
                        <a:t>5</a:t>
                      </a:r>
                      <a:endParaRPr lang="en-US" sz="2500" b="0" i="0" u="none" strike="noStrike" dirty="0">
                        <a:solidFill>
                          <a:srgbClr val="000000"/>
                        </a:solidFill>
                        <a:effectLst/>
                        <a:latin typeface="+mj-lt"/>
                      </a:endParaRPr>
                    </a:p>
                  </a:txBody>
                  <a:tcPr marL="9476" marR="9476" marT="947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1"/>
                    </a:solidFill>
                  </a:tcPr>
                </a:tc>
                <a:tc>
                  <a:txBody>
                    <a:bodyPr/>
                    <a:lstStyle/>
                    <a:p>
                      <a:pPr algn="ctr" fontAlgn="b"/>
                      <a:r>
                        <a:rPr lang="en-US" sz="2500" b="0" i="0" u="none" strike="noStrike" dirty="0">
                          <a:solidFill>
                            <a:srgbClr val="000000"/>
                          </a:solidFill>
                          <a:effectLst/>
                          <a:latin typeface="+mj-lt"/>
                        </a:rPr>
                        <a:t>1</a:t>
                      </a:r>
                    </a:p>
                  </a:txBody>
                  <a:tcPr marL="9476" marR="9476" marT="947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1"/>
                    </a:solidFill>
                  </a:tcPr>
                </a:tc>
                <a:tc>
                  <a:txBody>
                    <a:bodyPr/>
                    <a:lstStyle/>
                    <a:p>
                      <a:pPr algn="ctr" fontAlgn="b"/>
                      <a:r>
                        <a:rPr lang="en-US" sz="2500" b="0" i="0" u="none" strike="noStrike" dirty="0">
                          <a:solidFill>
                            <a:schemeClr val="tx1"/>
                          </a:solidFill>
                          <a:effectLst/>
                          <a:latin typeface="+mj-lt"/>
                        </a:rPr>
                        <a:t>45</a:t>
                      </a:r>
                      <a:endParaRPr lang="en-US" sz="2500" b="0" i="0" u="none" strike="noStrike" dirty="0">
                        <a:solidFill>
                          <a:srgbClr val="000000"/>
                        </a:solidFill>
                        <a:effectLst/>
                        <a:latin typeface="+mj-lt"/>
                      </a:endParaRPr>
                    </a:p>
                  </a:txBody>
                  <a:tcPr marL="9476" marR="9476" marT="947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1"/>
                    </a:solidFill>
                  </a:tcPr>
                </a:tc>
                <a:tc>
                  <a:txBody>
                    <a:bodyPr/>
                    <a:lstStyle/>
                    <a:p>
                      <a:pPr algn="ctr" fontAlgn="b"/>
                      <a:r>
                        <a:rPr lang="en-US" sz="2500" b="0" i="0" u="none" strike="noStrike" dirty="0">
                          <a:solidFill>
                            <a:srgbClr val="000000"/>
                          </a:solidFill>
                          <a:effectLst/>
                          <a:latin typeface="+mj-lt"/>
                        </a:rPr>
                        <a:t>460</a:t>
                      </a:r>
                    </a:p>
                  </a:txBody>
                  <a:tcPr marL="9476" marR="9476" marT="9476" marB="0" anchor="b">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bg1"/>
                    </a:solidFill>
                  </a:tcPr>
                </a:tc>
                <a:extLst>
                  <a:ext uri="{0D108BD9-81ED-4DB2-BD59-A6C34878D82A}">
                    <a16:rowId xmlns:a16="http://schemas.microsoft.com/office/drawing/2014/main" val="10001"/>
                  </a:ext>
                </a:extLst>
              </a:tr>
              <a:tr h="393252">
                <a:tc>
                  <a:txBody>
                    <a:bodyPr/>
                    <a:lstStyle/>
                    <a:p>
                      <a:pPr algn="ctr" fontAlgn="b"/>
                      <a:r>
                        <a:rPr lang="en-US" sz="2500" u="none" strike="noStrike" dirty="0">
                          <a:effectLst/>
                          <a:latin typeface="+mj-lt"/>
                        </a:rPr>
                        <a:t>1416</a:t>
                      </a:r>
                      <a:endParaRPr lang="en-US" sz="2500" b="0" i="0" u="none" strike="noStrike" dirty="0">
                        <a:solidFill>
                          <a:srgbClr val="000000"/>
                        </a:solidFill>
                        <a:effectLst/>
                        <a:latin typeface="+mj-lt"/>
                      </a:endParaRPr>
                    </a:p>
                  </a:txBody>
                  <a:tcPr marL="9476" marR="9476" marT="9476" marB="0" anchor="b">
                    <a:lnR w="12700" cap="flat" cmpd="sng" algn="ctr">
                      <a:solidFill>
                        <a:schemeClr val="tx1"/>
                      </a:solidFill>
                      <a:prstDash val="solid"/>
                      <a:round/>
                      <a:headEnd type="none" w="med" len="med"/>
                      <a:tailEnd type="none" w="med" len="med"/>
                    </a:lnR>
                    <a:solidFill>
                      <a:schemeClr val="bg1"/>
                    </a:solidFill>
                  </a:tcPr>
                </a:tc>
                <a:tc>
                  <a:txBody>
                    <a:bodyPr/>
                    <a:lstStyle/>
                    <a:p>
                      <a:pPr algn="ctr" fontAlgn="b"/>
                      <a:r>
                        <a:rPr lang="en-US" sz="2500" b="0" i="0" u="none" strike="noStrike" dirty="0">
                          <a:solidFill>
                            <a:schemeClr val="tx1"/>
                          </a:solidFill>
                          <a:effectLst/>
                          <a:latin typeface="+mj-lt"/>
                        </a:rPr>
                        <a:t>3</a:t>
                      </a:r>
                      <a:endParaRPr lang="en-US" sz="2500" b="0" i="0" u="none" strike="noStrike" dirty="0">
                        <a:solidFill>
                          <a:srgbClr val="000000"/>
                        </a:solidFill>
                        <a:effectLst/>
                        <a:latin typeface="+mj-lt"/>
                      </a:endParaRPr>
                    </a:p>
                  </a:txBody>
                  <a:tcPr marL="9476" marR="9476" marT="947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algn="ctr" fontAlgn="b"/>
                      <a:r>
                        <a:rPr lang="en-US" sz="2500" b="0" i="0" u="none" strike="noStrike" dirty="0">
                          <a:solidFill>
                            <a:srgbClr val="000000"/>
                          </a:solidFill>
                          <a:effectLst/>
                          <a:latin typeface="+mj-lt"/>
                        </a:rPr>
                        <a:t>2</a:t>
                      </a:r>
                    </a:p>
                  </a:txBody>
                  <a:tcPr marL="9476" marR="9476" marT="947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algn="ctr" fontAlgn="b"/>
                      <a:r>
                        <a:rPr lang="en-US" sz="2500" b="0" i="0" u="none" strike="noStrike" dirty="0">
                          <a:solidFill>
                            <a:schemeClr val="tx1"/>
                          </a:solidFill>
                          <a:effectLst/>
                          <a:latin typeface="+mj-lt"/>
                        </a:rPr>
                        <a:t>40</a:t>
                      </a:r>
                      <a:endParaRPr lang="en-US" sz="2500" b="0" i="0" u="none" strike="noStrike" dirty="0">
                        <a:solidFill>
                          <a:srgbClr val="000000"/>
                        </a:solidFill>
                        <a:effectLst/>
                        <a:latin typeface="+mj-lt"/>
                      </a:endParaRPr>
                    </a:p>
                  </a:txBody>
                  <a:tcPr marL="9476" marR="9476" marT="947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algn="ctr" fontAlgn="b"/>
                      <a:r>
                        <a:rPr lang="en-US" sz="2500" b="0" i="0" u="none" strike="noStrike" dirty="0">
                          <a:solidFill>
                            <a:srgbClr val="000000"/>
                          </a:solidFill>
                          <a:effectLst/>
                          <a:latin typeface="+mj-lt"/>
                        </a:rPr>
                        <a:t>232</a:t>
                      </a:r>
                    </a:p>
                  </a:txBody>
                  <a:tcPr marL="9476" marR="9476" marT="9476" marB="0" anchor="b">
                    <a:lnL w="12700" cap="flat" cmpd="sng" algn="ctr">
                      <a:solidFill>
                        <a:schemeClr val="tx1"/>
                      </a:solidFill>
                      <a:prstDash val="solid"/>
                      <a:round/>
                      <a:headEnd type="none" w="med" len="med"/>
                      <a:tailEnd type="none" w="med" len="med"/>
                    </a:lnL>
                    <a:solidFill>
                      <a:schemeClr val="bg1"/>
                    </a:solidFill>
                  </a:tcPr>
                </a:tc>
                <a:extLst>
                  <a:ext uri="{0D108BD9-81ED-4DB2-BD59-A6C34878D82A}">
                    <a16:rowId xmlns:a16="http://schemas.microsoft.com/office/drawing/2014/main" val="10002"/>
                  </a:ext>
                </a:extLst>
              </a:tr>
              <a:tr h="393252">
                <a:tc>
                  <a:txBody>
                    <a:bodyPr/>
                    <a:lstStyle/>
                    <a:p>
                      <a:pPr algn="ctr" fontAlgn="b"/>
                      <a:r>
                        <a:rPr lang="en-US" sz="2500" b="0" i="0" u="none" strike="noStrike" dirty="0">
                          <a:solidFill>
                            <a:srgbClr val="000000"/>
                          </a:solidFill>
                          <a:effectLst/>
                          <a:latin typeface="+mj-lt"/>
                        </a:rPr>
                        <a:t>1534</a:t>
                      </a:r>
                    </a:p>
                  </a:txBody>
                  <a:tcPr marL="9476" marR="9476" marT="9476" marB="0" anchor="b">
                    <a:lnR w="12700" cap="flat" cmpd="sng" algn="ctr">
                      <a:solidFill>
                        <a:schemeClr val="tx1"/>
                      </a:solidFill>
                      <a:prstDash val="solid"/>
                      <a:round/>
                      <a:headEnd type="none" w="med" len="med"/>
                      <a:tailEnd type="none" w="med" len="med"/>
                    </a:lnR>
                    <a:solidFill>
                      <a:schemeClr val="bg1"/>
                    </a:solidFill>
                  </a:tcPr>
                </a:tc>
                <a:tc>
                  <a:txBody>
                    <a:bodyPr/>
                    <a:lstStyle/>
                    <a:p>
                      <a:pPr algn="ctr" fontAlgn="b"/>
                      <a:r>
                        <a:rPr lang="en-US" sz="2500" u="none" strike="noStrike" dirty="0">
                          <a:effectLst/>
                          <a:latin typeface="+mj-lt"/>
                        </a:rPr>
                        <a:t>3</a:t>
                      </a:r>
                      <a:endParaRPr lang="en-US" sz="2500" b="0" i="0" u="none" strike="noStrike" dirty="0">
                        <a:solidFill>
                          <a:srgbClr val="000000"/>
                        </a:solidFill>
                        <a:effectLst/>
                        <a:latin typeface="+mj-lt"/>
                      </a:endParaRPr>
                    </a:p>
                  </a:txBody>
                  <a:tcPr marL="9476" marR="9476" marT="947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algn="ctr" fontAlgn="b"/>
                      <a:r>
                        <a:rPr lang="en-US" sz="2500" b="0" i="0" u="none" strike="noStrike" dirty="0">
                          <a:solidFill>
                            <a:srgbClr val="000000"/>
                          </a:solidFill>
                          <a:effectLst/>
                          <a:latin typeface="+mj-lt"/>
                        </a:rPr>
                        <a:t>2</a:t>
                      </a:r>
                    </a:p>
                  </a:txBody>
                  <a:tcPr marL="9476" marR="9476" marT="947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algn="ctr" fontAlgn="b"/>
                      <a:r>
                        <a:rPr lang="en-US" sz="2500" u="none" strike="noStrike" dirty="0">
                          <a:effectLst/>
                          <a:latin typeface="+mj-lt"/>
                        </a:rPr>
                        <a:t>30</a:t>
                      </a:r>
                      <a:endParaRPr lang="en-US" sz="2500" b="0" i="0" u="none" strike="noStrike" dirty="0">
                        <a:solidFill>
                          <a:srgbClr val="000000"/>
                        </a:solidFill>
                        <a:effectLst/>
                        <a:latin typeface="+mj-lt"/>
                      </a:endParaRPr>
                    </a:p>
                  </a:txBody>
                  <a:tcPr marL="9476" marR="9476" marT="947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algn="ctr" fontAlgn="b"/>
                      <a:r>
                        <a:rPr lang="en-US" sz="2500" b="0" i="0" u="none" strike="noStrike" dirty="0">
                          <a:solidFill>
                            <a:srgbClr val="000000"/>
                          </a:solidFill>
                          <a:effectLst/>
                          <a:latin typeface="+mj-lt"/>
                        </a:rPr>
                        <a:t>315</a:t>
                      </a:r>
                    </a:p>
                  </a:txBody>
                  <a:tcPr marL="9476" marR="9476" marT="9476" marB="0" anchor="b">
                    <a:lnL w="12700" cap="flat" cmpd="sng" algn="ctr">
                      <a:solidFill>
                        <a:schemeClr val="tx1"/>
                      </a:solidFill>
                      <a:prstDash val="solid"/>
                      <a:round/>
                      <a:headEnd type="none" w="med" len="med"/>
                      <a:tailEnd type="none" w="med" len="med"/>
                    </a:lnL>
                    <a:solidFill>
                      <a:schemeClr val="bg1"/>
                    </a:solidFill>
                  </a:tcPr>
                </a:tc>
                <a:extLst>
                  <a:ext uri="{0D108BD9-81ED-4DB2-BD59-A6C34878D82A}">
                    <a16:rowId xmlns:a16="http://schemas.microsoft.com/office/drawing/2014/main" val="10003"/>
                  </a:ext>
                </a:extLst>
              </a:tr>
              <a:tr h="393252">
                <a:tc>
                  <a:txBody>
                    <a:bodyPr/>
                    <a:lstStyle/>
                    <a:p>
                      <a:pPr algn="ctr" fontAlgn="b"/>
                      <a:r>
                        <a:rPr lang="en-US" sz="2500" b="0" i="0" u="none" strike="noStrike" dirty="0">
                          <a:solidFill>
                            <a:srgbClr val="000000"/>
                          </a:solidFill>
                          <a:effectLst/>
                          <a:latin typeface="+mj-lt"/>
                        </a:rPr>
                        <a:t>852</a:t>
                      </a:r>
                    </a:p>
                  </a:txBody>
                  <a:tcPr marL="9476" marR="9476" marT="9476" marB="0" anchor="b">
                    <a:lnR w="12700" cap="flat" cmpd="sng" algn="ctr">
                      <a:solidFill>
                        <a:schemeClr val="tx1"/>
                      </a:solidFill>
                      <a:prstDash val="solid"/>
                      <a:round/>
                      <a:headEnd type="none" w="med" len="med"/>
                      <a:tailEnd type="none" w="med" len="med"/>
                    </a:lnR>
                    <a:solidFill>
                      <a:schemeClr val="bg1"/>
                    </a:solidFill>
                  </a:tcPr>
                </a:tc>
                <a:tc>
                  <a:txBody>
                    <a:bodyPr/>
                    <a:lstStyle/>
                    <a:p>
                      <a:pPr algn="ctr" fontAlgn="b"/>
                      <a:r>
                        <a:rPr lang="en-US" sz="2500" b="0" i="0" u="none" strike="noStrike" dirty="0">
                          <a:solidFill>
                            <a:srgbClr val="000000"/>
                          </a:solidFill>
                          <a:effectLst/>
                          <a:latin typeface="+mj-lt"/>
                        </a:rPr>
                        <a:t>2</a:t>
                      </a:r>
                    </a:p>
                  </a:txBody>
                  <a:tcPr marL="9476" marR="9476" marT="947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algn="ctr" fontAlgn="b"/>
                      <a:r>
                        <a:rPr lang="en-US" sz="2500" b="0" i="0" u="none" strike="noStrike" dirty="0">
                          <a:solidFill>
                            <a:srgbClr val="000000"/>
                          </a:solidFill>
                          <a:effectLst/>
                          <a:latin typeface="+mj-lt"/>
                        </a:rPr>
                        <a:t>1</a:t>
                      </a:r>
                    </a:p>
                  </a:txBody>
                  <a:tcPr marL="9476" marR="9476" marT="947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algn="ctr" fontAlgn="b"/>
                      <a:r>
                        <a:rPr lang="en-US" sz="2500" b="0" i="0" u="none" strike="noStrike" dirty="0">
                          <a:solidFill>
                            <a:srgbClr val="000000"/>
                          </a:solidFill>
                          <a:effectLst/>
                          <a:latin typeface="+mj-lt"/>
                        </a:rPr>
                        <a:t>36</a:t>
                      </a:r>
                    </a:p>
                  </a:txBody>
                  <a:tcPr marL="9476" marR="9476" marT="947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algn="ctr" fontAlgn="b"/>
                      <a:r>
                        <a:rPr lang="en-US" sz="2500" b="0" i="0" u="none" strike="noStrike" dirty="0">
                          <a:solidFill>
                            <a:srgbClr val="000000"/>
                          </a:solidFill>
                          <a:effectLst/>
                          <a:latin typeface="+mj-lt"/>
                        </a:rPr>
                        <a:t>178</a:t>
                      </a:r>
                    </a:p>
                  </a:txBody>
                  <a:tcPr marL="9476" marR="9476" marT="9476" marB="0" anchor="b">
                    <a:lnL w="12700" cap="flat" cmpd="sng" algn="ctr">
                      <a:solidFill>
                        <a:schemeClr val="tx1"/>
                      </a:solidFill>
                      <a:prstDash val="solid"/>
                      <a:round/>
                      <a:headEnd type="none" w="med" len="med"/>
                      <a:tailEnd type="none" w="med" len="med"/>
                    </a:lnL>
                    <a:solidFill>
                      <a:schemeClr val="bg1"/>
                    </a:solidFill>
                  </a:tcPr>
                </a:tc>
                <a:extLst>
                  <a:ext uri="{0D108BD9-81ED-4DB2-BD59-A6C34878D82A}">
                    <a16:rowId xmlns:a16="http://schemas.microsoft.com/office/drawing/2014/main" val="10004"/>
                  </a:ext>
                </a:extLst>
              </a:tr>
              <a:tr h="393252">
                <a:tc>
                  <a:txBody>
                    <a:bodyPr/>
                    <a:lstStyle/>
                    <a:p>
                      <a:pPr algn="ctr" fontAlgn="b"/>
                      <a:r>
                        <a:rPr lang="en-US" sz="2500" b="0" i="0" u="none" strike="noStrike" dirty="0">
                          <a:solidFill>
                            <a:srgbClr val="000000"/>
                          </a:solidFill>
                          <a:effectLst/>
                          <a:latin typeface="+mj-lt"/>
                        </a:rPr>
                        <a:t>…</a:t>
                      </a:r>
                    </a:p>
                  </a:txBody>
                  <a:tcPr marL="9476" marR="9476" marT="9476" marB="0" anchor="b">
                    <a:lnR w="12700" cap="flat" cmpd="sng" algn="ctr">
                      <a:solidFill>
                        <a:schemeClr val="tx1"/>
                      </a:solidFill>
                      <a:prstDash val="solid"/>
                      <a:round/>
                      <a:headEnd type="none" w="med" len="med"/>
                      <a:tailEnd type="none" w="med" len="med"/>
                    </a:lnR>
                    <a:solidFill>
                      <a:schemeClr val="bg1"/>
                    </a:solidFill>
                  </a:tcPr>
                </a:tc>
                <a:tc>
                  <a:txBody>
                    <a:bodyPr/>
                    <a:lstStyle/>
                    <a:p>
                      <a:pPr algn="ctr" fontAlgn="b"/>
                      <a:r>
                        <a:rPr lang="en-US" sz="2500" b="0" i="0" u="none" strike="noStrike" dirty="0">
                          <a:solidFill>
                            <a:srgbClr val="000000"/>
                          </a:solidFill>
                          <a:effectLst/>
                          <a:latin typeface="+mj-lt"/>
                        </a:rPr>
                        <a:t>…</a:t>
                      </a:r>
                    </a:p>
                  </a:txBody>
                  <a:tcPr marL="9476" marR="9476" marT="947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algn="ctr" fontAlgn="b"/>
                      <a:r>
                        <a:rPr lang="en-US" sz="2500" b="0" i="0" u="none" strike="noStrike" dirty="0">
                          <a:solidFill>
                            <a:srgbClr val="000000"/>
                          </a:solidFill>
                          <a:effectLst/>
                          <a:latin typeface="+mj-lt"/>
                        </a:rPr>
                        <a:t>…</a:t>
                      </a:r>
                    </a:p>
                  </a:txBody>
                  <a:tcPr marL="9476" marR="9476" marT="947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algn="ctr" fontAlgn="b"/>
                      <a:r>
                        <a:rPr lang="en-US" sz="2500" b="0" i="0" u="none" strike="noStrike" dirty="0">
                          <a:solidFill>
                            <a:srgbClr val="000000"/>
                          </a:solidFill>
                          <a:effectLst/>
                          <a:latin typeface="+mj-lt"/>
                        </a:rPr>
                        <a:t>…</a:t>
                      </a:r>
                    </a:p>
                  </a:txBody>
                  <a:tcPr marL="9476" marR="9476" marT="947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algn="ctr" fontAlgn="b"/>
                      <a:r>
                        <a:rPr lang="en-US" sz="2500" b="0" i="0" u="none" strike="noStrike" dirty="0">
                          <a:solidFill>
                            <a:srgbClr val="000000"/>
                          </a:solidFill>
                          <a:effectLst/>
                          <a:latin typeface="+mj-lt"/>
                        </a:rPr>
                        <a:t>…</a:t>
                      </a:r>
                    </a:p>
                  </a:txBody>
                  <a:tcPr marL="9476" marR="9476" marT="9476" marB="0" anchor="b">
                    <a:lnL w="12700" cap="flat" cmpd="sng" algn="ctr">
                      <a:solidFill>
                        <a:schemeClr val="tx1"/>
                      </a:solidFill>
                      <a:prstDash val="solid"/>
                      <a:round/>
                      <a:headEnd type="none" w="med" len="med"/>
                      <a:tailEnd type="none" w="med" len="med"/>
                    </a:lnL>
                    <a:solidFill>
                      <a:schemeClr val="bg1"/>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56842129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1073311639"/>
              </p:ext>
            </p:extLst>
          </p:nvPr>
        </p:nvGraphicFramePr>
        <p:xfrm>
          <a:off x="849195" y="1157405"/>
          <a:ext cx="8534399" cy="2946400"/>
        </p:xfrm>
        <a:graphic>
          <a:graphicData uri="http://schemas.openxmlformats.org/drawingml/2006/table">
            <a:tbl>
              <a:tblPr>
                <a:tableStyleId>{2D5ABB26-0587-4C30-8999-92F81FD0307C}</a:tableStyleId>
              </a:tblPr>
              <a:tblGrid>
                <a:gridCol w="1523999">
                  <a:extLst>
                    <a:ext uri="{9D8B030D-6E8A-4147-A177-3AD203B41FA5}">
                      <a16:colId xmlns:a16="http://schemas.microsoft.com/office/drawing/2014/main" val="20000"/>
                    </a:ext>
                  </a:extLst>
                </a:gridCol>
                <a:gridCol w="1524000">
                  <a:extLst>
                    <a:ext uri="{9D8B030D-6E8A-4147-A177-3AD203B41FA5}">
                      <a16:colId xmlns:a16="http://schemas.microsoft.com/office/drawing/2014/main" val="20001"/>
                    </a:ext>
                  </a:extLst>
                </a:gridCol>
                <a:gridCol w="1524000">
                  <a:extLst>
                    <a:ext uri="{9D8B030D-6E8A-4147-A177-3AD203B41FA5}">
                      <a16:colId xmlns:a16="http://schemas.microsoft.com/office/drawing/2014/main" val="20002"/>
                    </a:ext>
                  </a:extLst>
                </a:gridCol>
                <a:gridCol w="1930400">
                  <a:extLst>
                    <a:ext uri="{9D8B030D-6E8A-4147-A177-3AD203B41FA5}">
                      <a16:colId xmlns:a16="http://schemas.microsoft.com/office/drawing/2014/main" val="20003"/>
                    </a:ext>
                  </a:extLst>
                </a:gridCol>
                <a:gridCol w="2032000">
                  <a:extLst>
                    <a:ext uri="{9D8B030D-6E8A-4147-A177-3AD203B41FA5}">
                      <a16:colId xmlns:a16="http://schemas.microsoft.com/office/drawing/2014/main" val="20004"/>
                    </a:ext>
                  </a:extLst>
                </a:gridCol>
              </a:tblGrid>
              <a:tr h="1066800">
                <a:tc>
                  <a:txBody>
                    <a:bodyPr/>
                    <a:lstStyle/>
                    <a:p>
                      <a:pPr algn="ctr" fontAlgn="b"/>
                      <a:r>
                        <a:rPr lang="en-US" sz="2000" b="1" u="none" strike="noStrike" dirty="0" err="1">
                          <a:effectLst/>
                          <a:latin typeface="+mj-lt"/>
                        </a:rPr>
                        <a:t>Tamaño</a:t>
                      </a:r>
                      <a:r>
                        <a:rPr lang="en-US" sz="2000" b="1" u="none" strike="noStrike" dirty="0">
                          <a:effectLst/>
                          <a:latin typeface="+mj-lt"/>
                        </a:rPr>
                        <a:t> </a:t>
                      </a:r>
                      <a:r>
                        <a:rPr lang="en-US" sz="2000" b="1" u="none" strike="noStrike" baseline="0" dirty="0">
                          <a:effectLst/>
                          <a:latin typeface="+mj-lt"/>
                        </a:rPr>
                        <a:t>(m</a:t>
                      </a:r>
                      <a:r>
                        <a:rPr lang="en-US" sz="2000" b="1" u="none" strike="noStrike" baseline="30000" dirty="0">
                          <a:effectLst/>
                          <a:latin typeface="+mj-lt"/>
                        </a:rPr>
                        <a:t>2</a:t>
                      </a:r>
                      <a:r>
                        <a:rPr lang="en-US" sz="2000" b="1" u="none" strike="noStrike" baseline="0" dirty="0">
                          <a:effectLst/>
                          <a:latin typeface="+mj-lt"/>
                        </a:rPr>
                        <a:t>)</a:t>
                      </a:r>
                    </a:p>
                    <a:p>
                      <a:pPr algn="ctr" fontAlgn="b"/>
                      <a:endParaRPr lang="en-US" sz="2000" b="1" u="none" strike="noStrike" baseline="0" dirty="0">
                        <a:effectLst/>
                        <a:latin typeface="+mj-lt"/>
                      </a:endParaRPr>
                    </a:p>
                    <a:p>
                      <a:pPr algn="ctr" fontAlgn="b"/>
                      <a:endParaRPr lang="en-US" sz="2400" b="1" i="0" u="none" strike="noStrike" dirty="0">
                        <a:solidFill>
                          <a:srgbClr val="000000"/>
                        </a:solidFill>
                        <a:effectLst/>
                        <a:latin typeface="+mj-lt"/>
                      </a:endParaRPr>
                    </a:p>
                  </a:txBody>
                  <a:tcPr marL="10160" marR="10160" marT="10160" marB="0">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2000" b="1" i="0" u="none" strike="noStrike" dirty="0">
                          <a:solidFill>
                            <a:srgbClr val="000000"/>
                          </a:solidFill>
                          <a:effectLst/>
                          <a:latin typeface="+mj-lt"/>
                        </a:rPr>
                        <a:t>No </a:t>
                      </a:r>
                      <a:r>
                        <a:rPr lang="en-US" sz="2000" b="1" i="0" u="none" strike="noStrike" dirty="0" err="1">
                          <a:solidFill>
                            <a:srgbClr val="000000"/>
                          </a:solidFill>
                          <a:effectLst/>
                          <a:latin typeface="+mj-lt"/>
                        </a:rPr>
                        <a:t>habitaciones</a:t>
                      </a:r>
                      <a:endParaRPr lang="en-US" sz="2400" b="1" i="0" u="none" strike="noStrike" dirty="0">
                        <a:solidFill>
                          <a:srgbClr val="000000"/>
                        </a:solidFill>
                        <a:effectLst/>
                        <a:latin typeface="+mj-lt"/>
                      </a:endParaRPr>
                    </a:p>
                  </a:txBody>
                  <a:tcPr marL="10160" marR="10160" marT="1016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2000" b="1" i="0" u="none" strike="noStrike" dirty="0">
                          <a:solidFill>
                            <a:srgbClr val="000000"/>
                          </a:solidFill>
                          <a:effectLst/>
                          <a:latin typeface="+mj-lt"/>
                        </a:rPr>
                        <a:t>No </a:t>
                      </a:r>
                      <a:r>
                        <a:rPr lang="en-US" sz="2000" b="1" i="0" u="none" strike="noStrike" dirty="0" err="1">
                          <a:solidFill>
                            <a:srgbClr val="000000"/>
                          </a:solidFill>
                          <a:effectLst/>
                          <a:latin typeface="+mj-lt"/>
                        </a:rPr>
                        <a:t>pisos</a:t>
                      </a:r>
                      <a:endParaRPr lang="en-US" sz="2400" b="1" i="0" u="none" strike="noStrike" dirty="0">
                        <a:solidFill>
                          <a:srgbClr val="000000"/>
                        </a:solidFill>
                        <a:effectLst/>
                        <a:latin typeface="+mj-lt"/>
                      </a:endParaRPr>
                    </a:p>
                  </a:txBody>
                  <a:tcPr marL="10160" marR="10160" marT="1016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2000" b="1" i="0" u="none" strike="noStrike" dirty="0" err="1">
                          <a:solidFill>
                            <a:srgbClr val="000000"/>
                          </a:solidFill>
                          <a:effectLst/>
                          <a:latin typeface="+mj-lt"/>
                        </a:rPr>
                        <a:t>Edad</a:t>
                      </a:r>
                      <a:r>
                        <a:rPr lang="en-US" sz="2000" b="1" i="0" u="none" strike="noStrike" dirty="0">
                          <a:solidFill>
                            <a:srgbClr val="000000"/>
                          </a:solidFill>
                          <a:effectLst/>
                          <a:latin typeface="+mj-lt"/>
                        </a:rPr>
                        <a:t> de la casa </a:t>
                      </a:r>
                      <a:r>
                        <a:rPr lang="en-US" sz="2000" b="1" i="0" u="none" strike="noStrike" baseline="0" dirty="0">
                          <a:solidFill>
                            <a:srgbClr val="000000"/>
                          </a:solidFill>
                          <a:effectLst/>
                          <a:latin typeface="+mj-lt"/>
                        </a:rPr>
                        <a:t>(</a:t>
                      </a:r>
                      <a:r>
                        <a:rPr lang="en-US" sz="2000" b="1" i="0" u="none" strike="noStrike" baseline="0" dirty="0" err="1">
                          <a:solidFill>
                            <a:srgbClr val="000000"/>
                          </a:solidFill>
                          <a:effectLst/>
                          <a:latin typeface="+mj-lt"/>
                        </a:rPr>
                        <a:t>años</a:t>
                      </a:r>
                      <a:r>
                        <a:rPr lang="en-US" sz="2000" b="1" i="0" u="none" strike="noStrike" baseline="0" dirty="0">
                          <a:solidFill>
                            <a:srgbClr val="000000"/>
                          </a:solidFill>
                          <a:effectLst/>
                          <a:latin typeface="+mj-lt"/>
                        </a:rPr>
                        <a:t>)</a:t>
                      </a:r>
                    </a:p>
                    <a:p>
                      <a:pPr algn="ctr" fontAlgn="b"/>
                      <a:endParaRPr lang="en-US" sz="2400" b="1" i="0" u="none" strike="noStrike" dirty="0">
                        <a:solidFill>
                          <a:srgbClr val="000000"/>
                        </a:solidFill>
                        <a:effectLst/>
                        <a:latin typeface="+mj-lt"/>
                      </a:endParaRPr>
                    </a:p>
                  </a:txBody>
                  <a:tcPr marL="10160" marR="10160" marT="1016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2000" b="1" i="0" u="none" strike="noStrike" dirty="0" err="1">
                          <a:solidFill>
                            <a:srgbClr val="000000"/>
                          </a:solidFill>
                          <a:effectLst/>
                          <a:latin typeface="+mj-lt"/>
                        </a:rPr>
                        <a:t>Precio</a:t>
                      </a:r>
                      <a:r>
                        <a:rPr lang="en-US" sz="2000" b="1" i="0" u="none" strike="noStrike" dirty="0">
                          <a:solidFill>
                            <a:srgbClr val="000000"/>
                          </a:solidFill>
                          <a:effectLst/>
                          <a:latin typeface="+mj-lt"/>
                        </a:rPr>
                        <a:t> ($1000)</a:t>
                      </a:r>
                    </a:p>
                    <a:p>
                      <a:pPr algn="ctr" fontAlgn="b"/>
                      <a:endParaRPr lang="en-US" sz="2000" b="1" i="0" u="none" strike="noStrike" dirty="0">
                        <a:solidFill>
                          <a:srgbClr val="000000"/>
                        </a:solidFill>
                        <a:effectLst/>
                        <a:latin typeface="+mj-lt"/>
                      </a:endParaRPr>
                    </a:p>
                    <a:p>
                      <a:pPr algn="ctr" fontAlgn="b"/>
                      <a:endParaRPr lang="en-US" sz="2400" b="1" i="0" u="none" strike="noStrike" dirty="0">
                        <a:solidFill>
                          <a:srgbClr val="000000"/>
                        </a:solidFill>
                        <a:effectLst/>
                        <a:latin typeface="+mj-lt"/>
                      </a:endParaRPr>
                    </a:p>
                  </a:txBody>
                  <a:tcPr marL="10160" marR="10160" marT="10160" marB="0">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375920">
                <a:tc>
                  <a:txBody>
                    <a:bodyPr/>
                    <a:lstStyle/>
                    <a:p>
                      <a:pPr algn="ctr" fontAlgn="b"/>
                      <a:r>
                        <a:rPr lang="en-US" sz="2400" u="none" strike="noStrike" dirty="0">
                          <a:effectLst/>
                          <a:latin typeface="+mj-lt"/>
                        </a:rPr>
                        <a:t>2104</a:t>
                      </a:r>
                      <a:endParaRPr lang="en-US" sz="2400" b="0" i="0" u="none" strike="noStrike" dirty="0">
                        <a:solidFill>
                          <a:srgbClr val="000000"/>
                        </a:solidFill>
                        <a:effectLst/>
                        <a:latin typeface="+mj-lt"/>
                      </a:endParaRPr>
                    </a:p>
                  </a:txBody>
                  <a:tcPr marL="10160" marR="10160" marT="10160" marB="0" anchor="b">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1"/>
                    </a:solidFill>
                  </a:tcPr>
                </a:tc>
                <a:tc>
                  <a:txBody>
                    <a:bodyPr/>
                    <a:lstStyle/>
                    <a:p>
                      <a:pPr algn="ctr" fontAlgn="b"/>
                      <a:r>
                        <a:rPr lang="en-US" sz="2400" b="0" i="0" u="none" strike="noStrike" dirty="0">
                          <a:solidFill>
                            <a:schemeClr val="tx1"/>
                          </a:solidFill>
                          <a:effectLst/>
                          <a:latin typeface="+mj-lt"/>
                        </a:rPr>
                        <a:t>5</a:t>
                      </a:r>
                      <a:endParaRPr lang="en-US" sz="2400" b="0" i="0" u="none" strike="noStrike" dirty="0">
                        <a:solidFill>
                          <a:srgbClr val="000000"/>
                        </a:solidFill>
                        <a:effectLst/>
                        <a:latin typeface="+mj-lt"/>
                      </a:endParaRPr>
                    </a:p>
                  </a:txBody>
                  <a:tcPr marL="10160" marR="10160" marT="1016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1"/>
                    </a:solidFill>
                  </a:tcPr>
                </a:tc>
                <a:tc>
                  <a:txBody>
                    <a:bodyPr/>
                    <a:lstStyle/>
                    <a:p>
                      <a:pPr algn="ctr" fontAlgn="b"/>
                      <a:r>
                        <a:rPr lang="en-US" sz="2400" b="0" i="0" u="none" strike="noStrike" dirty="0">
                          <a:solidFill>
                            <a:srgbClr val="000000"/>
                          </a:solidFill>
                          <a:effectLst/>
                          <a:latin typeface="+mj-lt"/>
                        </a:rPr>
                        <a:t>1</a:t>
                      </a:r>
                    </a:p>
                  </a:txBody>
                  <a:tcPr marL="10160" marR="10160" marT="1016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1"/>
                    </a:solidFill>
                  </a:tcPr>
                </a:tc>
                <a:tc>
                  <a:txBody>
                    <a:bodyPr/>
                    <a:lstStyle/>
                    <a:p>
                      <a:pPr algn="ctr" fontAlgn="b"/>
                      <a:r>
                        <a:rPr lang="en-US" sz="2400" b="0" i="0" u="none" strike="noStrike" dirty="0">
                          <a:solidFill>
                            <a:schemeClr val="tx1"/>
                          </a:solidFill>
                          <a:effectLst/>
                          <a:latin typeface="+mj-lt"/>
                        </a:rPr>
                        <a:t>45</a:t>
                      </a:r>
                      <a:endParaRPr lang="en-US" sz="2400" b="0" i="0" u="none" strike="noStrike" dirty="0">
                        <a:solidFill>
                          <a:srgbClr val="000000"/>
                        </a:solidFill>
                        <a:effectLst/>
                        <a:latin typeface="+mj-lt"/>
                      </a:endParaRPr>
                    </a:p>
                  </a:txBody>
                  <a:tcPr marL="10160" marR="10160" marT="1016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1"/>
                    </a:solidFill>
                  </a:tcPr>
                </a:tc>
                <a:tc>
                  <a:txBody>
                    <a:bodyPr/>
                    <a:lstStyle/>
                    <a:p>
                      <a:pPr algn="ctr" fontAlgn="b"/>
                      <a:r>
                        <a:rPr lang="en-US" sz="2400" b="0" i="0" u="none" strike="noStrike" dirty="0">
                          <a:solidFill>
                            <a:srgbClr val="000000"/>
                          </a:solidFill>
                          <a:effectLst/>
                          <a:latin typeface="+mj-lt"/>
                        </a:rPr>
                        <a:t>460</a:t>
                      </a:r>
                    </a:p>
                  </a:txBody>
                  <a:tcPr marL="10160" marR="10160" marT="10160" marB="0" anchor="b">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bg1"/>
                    </a:solidFill>
                  </a:tcPr>
                </a:tc>
                <a:extLst>
                  <a:ext uri="{0D108BD9-81ED-4DB2-BD59-A6C34878D82A}">
                    <a16:rowId xmlns:a16="http://schemas.microsoft.com/office/drawing/2014/main" val="10001"/>
                  </a:ext>
                </a:extLst>
              </a:tr>
              <a:tr h="375920">
                <a:tc>
                  <a:txBody>
                    <a:bodyPr/>
                    <a:lstStyle/>
                    <a:p>
                      <a:pPr algn="ctr" fontAlgn="b"/>
                      <a:r>
                        <a:rPr lang="en-US" sz="2400" u="none" strike="noStrike" dirty="0">
                          <a:effectLst/>
                          <a:latin typeface="+mj-lt"/>
                        </a:rPr>
                        <a:t>1416</a:t>
                      </a:r>
                      <a:endParaRPr lang="en-US" sz="2400" b="0" i="0" u="none" strike="noStrike" dirty="0">
                        <a:solidFill>
                          <a:srgbClr val="000000"/>
                        </a:solidFill>
                        <a:effectLst/>
                        <a:latin typeface="+mj-lt"/>
                      </a:endParaRPr>
                    </a:p>
                  </a:txBody>
                  <a:tcPr marL="10160" marR="10160" marT="10160" marB="0" anchor="b">
                    <a:lnR w="12700" cap="flat" cmpd="sng" algn="ctr">
                      <a:solidFill>
                        <a:schemeClr val="tx1"/>
                      </a:solidFill>
                      <a:prstDash val="solid"/>
                      <a:round/>
                      <a:headEnd type="none" w="med" len="med"/>
                      <a:tailEnd type="none" w="med" len="med"/>
                    </a:lnR>
                    <a:solidFill>
                      <a:schemeClr val="bg1"/>
                    </a:solidFill>
                  </a:tcPr>
                </a:tc>
                <a:tc>
                  <a:txBody>
                    <a:bodyPr/>
                    <a:lstStyle/>
                    <a:p>
                      <a:pPr algn="ctr" fontAlgn="b"/>
                      <a:r>
                        <a:rPr lang="en-US" sz="2400" b="0" i="0" u="none" strike="noStrike" dirty="0">
                          <a:solidFill>
                            <a:schemeClr val="tx1"/>
                          </a:solidFill>
                          <a:effectLst/>
                          <a:latin typeface="+mj-lt"/>
                        </a:rPr>
                        <a:t>3</a:t>
                      </a:r>
                      <a:endParaRPr lang="en-US" sz="2400" b="0" i="0" u="none" strike="noStrike" dirty="0">
                        <a:solidFill>
                          <a:srgbClr val="000000"/>
                        </a:solidFill>
                        <a:effectLst/>
                        <a:latin typeface="+mj-lt"/>
                      </a:endParaRPr>
                    </a:p>
                  </a:txBody>
                  <a:tcPr marL="10160" marR="10160" marT="1016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algn="ctr" fontAlgn="b"/>
                      <a:r>
                        <a:rPr lang="en-US" sz="2400" b="0" i="0" u="none" strike="noStrike" dirty="0">
                          <a:solidFill>
                            <a:srgbClr val="000000"/>
                          </a:solidFill>
                          <a:effectLst/>
                          <a:latin typeface="+mj-lt"/>
                        </a:rPr>
                        <a:t>2</a:t>
                      </a:r>
                    </a:p>
                  </a:txBody>
                  <a:tcPr marL="10160" marR="10160" marT="1016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algn="ctr" fontAlgn="b"/>
                      <a:r>
                        <a:rPr lang="en-US" sz="2400" b="0" i="0" u="none" strike="noStrike" dirty="0">
                          <a:solidFill>
                            <a:schemeClr val="tx1"/>
                          </a:solidFill>
                          <a:effectLst/>
                          <a:latin typeface="+mj-lt"/>
                        </a:rPr>
                        <a:t>40</a:t>
                      </a:r>
                      <a:endParaRPr lang="en-US" sz="2400" b="0" i="0" u="none" strike="noStrike" dirty="0">
                        <a:solidFill>
                          <a:srgbClr val="000000"/>
                        </a:solidFill>
                        <a:effectLst/>
                        <a:latin typeface="+mj-lt"/>
                      </a:endParaRPr>
                    </a:p>
                  </a:txBody>
                  <a:tcPr marL="10160" marR="10160" marT="1016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algn="ctr" fontAlgn="b"/>
                      <a:r>
                        <a:rPr lang="en-US" sz="2400" b="0" i="0" u="none" strike="noStrike" dirty="0">
                          <a:solidFill>
                            <a:srgbClr val="000000"/>
                          </a:solidFill>
                          <a:effectLst/>
                          <a:latin typeface="+mj-lt"/>
                        </a:rPr>
                        <a:t>232</a:t>
                      </a:r>
                    </a:p>
                  </a:txBody>
                  <a:tcPr marL="10160" marR="10160" marT="10160" marB="0" anchor="b">
                    <a:lnL w="12700" cap="flat" cmpd="sng" algn="ctr">
                      <a:solidFill>
                        <a:schemeClr val="tx1"/>
                      </a:solidFill>
                      <a:prstDash val="solid"/>
                      <a:round/>
                      <a:headEnd type="none" w="med" len="med"/>
                      <a:tailEnd type="none" w="med" len="med"/>
                    </a:lnL>
                    <a:solidFill>
                      <a:schemeClr val="bg1"/>
                    </a:solidFill>
                  </a:tcPr>
                </a:tc>
                <a:extLst>
                  <a:ext uri="{0D108BD9-81ED-4DB2-BD59-A6C34878D82A}">
                    <a16:rowId xmlns:a16="http://schemas.microsoft.com/office/drawing/2014/main" val="10002"/>
                  </a:ext>
                </a:extLst>
              </a:tr>
              <a:tr h="375920">
                <a:tc>
                  <a:txBody>
                    <a:bodyPr/>
                    <a:lstStyle/>
                    <a:p>
                      <a:pPr algn="ctr" fontAlgn="b"/>
                      <a:r>
                        <a:rPr lang="en-US" sz="2400" b="0" i="0" u="none" strike="noStrike" dirty="0">
                          <a:solidFill>
                            <a:srgbClr val="000000"/>
                          </a:solidFill>
                          <a:effectLst/>
                          <a:latin typeface="+mj-lt"/>
                        </a:rPr>
                        <a:t>1534</a:t>
                      </a:r>
                    </a:p>
                  </a:txBody>
                  <a:tcPr marL="10160" marR="10160" marT="10160" marB="0" anchor="b">
                    <a:lnR w="12700" cap="flat" cmpd="sng" algn="ctr">
                      <a:solidFill>
                        <a:schemeClr val="tx1"/>
                      </a:solidFill>
                      <a:prstDash val="solid"/>
                      <a:round/>
                      <a:headEnd type="none" w="med" len="med"/>
                      <a:tailEnd type="none" w="med" len="med"/>
                    </a:lnR>
                    <a:solidFill>
                      <a:schemeClr val="bg1"/>
                    </a:solidFill>
                  </a:tcPr>
                </a:tc>
                <a:tc>
                  <a:txBody>
                    <a:bodyPr/>
                    <a:lstStyle/>
                    <a:p>
                      <a:pPr algn="ctr" fontAlgn="b"/>
                      <a:r>
                        <a:rPr lang="en-US" sz="2400" u="none" strike="noStrike" dirty="0">
                          <a:effectLst/>
                          <a:latin typeface="+mj-lt"/>
                        </a:rPr>
                        <a:t>3</a:t>
                      </a:r>
                      <a:endParaRPr lang="en-US" sz="2400" b="0" i="0" u="none" strike="noStrike" dirty="0">
                        <a:solidFill>
                          <a:srgbClr val="000000"/>
                        </a:solidFill>
                        <a:effectLst/>
                        <a:latin typeface="+mj-lt"/>
                      </a:endParaRPr>
                    </a:p>
                  </a:txBody>
                  <a:tcPr marL="10160" marR="10160" marT="1016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algn="ctr" fontAlgn="b"/>
                      <a:r>
                        <a:rPr lang="en-US" sz="2400" b="0" i="0" u="none" strike="noStrike" dirty="0">
                          <a:solidFill>
                            <a:srgbClr val="000000"/>
                          </a:solidFill>
                          <a:effectLst/>
                          <a:latin typeface="+mj-lt"/>
                        </a:rPr>
                        <a:t>2</a:t>
                      </a:r>
                    </a:p>
                  </a:txBody>
                  <a:tcPr marL="10160" marR="10160" marT="1016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algn="ctr" fontAlgn="b"/>
                      <a:r>
                        <a:rPr lang="en-US" sz="2400" u="none" strike="noStrike" dirty="0">
                          <a:effectLst/>
                          <a:latin typeface="+mj-lt"/>
                        </a:rPr>
                        <a:t>30</a:t>
                      </a:r>
                      <a:endParaRPr lang="en-US" sz="2400" b="0" i="0" u="none" strike="noStrike" dirty="0">
                        <a:solidFill>
                          <a:srgbClr val="000000"/>
                        </a:solidFill>
                        <a:effectLst/>
                        <a:latin typeface="+mj-lt"/>
                      </a:endParaRPr>
                    </a:p>
                  </a:txBody>
                  <a:tcPr marL="10160" marR="10160" marT="1016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algn="ctr" fontAlgn="b"/>
                      <a:r>
                        <a:rPr lang="en-US" sz="2400" b="0" i="0" u="none" strike="noStrike" dirty="0">
                          <a:solidFill>
                            <a:srgbClr val="000000"/>
                          </a:solidFill>
                          <a:effectLst/>
                          <a:latin typeface="+mj-lt"/>
                        </a:rPr>
                        <a:t>315</a:t>
                      </a:r>
                    </a:p>
                  </a:txBody>
                  <a:tcPr marL="10160" marR="10160" marT="10160" marB="0" anchor="b">
                    <a:lnL w="12700" cap="flat" cmpd="sng" algn="ctr">
                      <a:solidFill>
                        <a:schemeClr val="tx1"/>
                      </a:solidFill>
                      <a:prstDash val="solid"/>
                      <a:round/>
                      <a:headEnd type="none" w="med" len="med"/>
                      <a:tailEnd type="none" w="med" len="med"/>
                    </a:lnL>
                    <a:solidFill>
                      <a:schemeClr val="bg1"/>
                    </a:solidFill>
                  </a:tcPr>
                </a:tc>
                <a:extLst>
                  <a:ext uri="{0D108BD9-81ED-4DB2-BD59-A6C34878D82A}">
                    <a16:rowId xmlns:a16="http://schemas.microsoft.com/office/drawing/2014/main" val="10003"/>
                  </a:ext>
                </a:extLst>
              </a:tr>
              <a:tr h="375920">
                <a:tc>
                  <a:txBody>
                    <a:bodyPr/>
                    <a:lstStyle/>
                    <a:p>
                      <a:pPr algn="ctr" fontAlgn="b"/>
                      <a:r>
                        <a:rPr lang="en-US" sz="2400" b="0" i="0" u="none" strike="noStrike" dirty="0">
                          <a:solidFill>
                            <a:srgbClr val="000000"/>
                          </a:solidFill>
                          <a:effectLst/>
                          <a:latin typeface="+mj-lt"/>
                        </a:rPr>
                        <a:t>852</a:t>
                      </a:r>
                    </a:p>
                  </a:txBody>
                  <a:tcPr marL="10160" marR="10160" marT="10160" marB="0" anchor="b">
                    <a:lnR w="12700" cap="flat" cmpd="sng" algn="ctr">
                      <a:solidFill>
                        <a:schemeClr val="tx1"/>
                      </a:solidFill>
                      <a:prstDash val="solid"/>
                      <a:round/>
                      <a:headEnd type="none" w="med" len="med"/>
                      <a:tailEnd type="none" w="med" len="med"/>
                    </a:lnR>
                    <a:solidFill>
                      <a:schemeClr val="bg1"/>
                    </a:solidFill>
                  </a:tcPr>
                </a:tc>
                <a:tc>
                  <a:txBody>
                    <a:bodyPr/>
                    <a:lstStyle/>
                    <a:p>
                      <a:pPr algn="ctr" fontAlgn="b"/>
                      <a:r>
                        <a:rPr lang="en-US" sz="2400" b="0" i="0" u="none" strike="noStrike" dirty="0">
                          <a:solidFill>
                            <a:srgbClr val="000000"/>
                          </a:solidFill>
                          <a:effectLst/>
                          <a:latin typeface="+mj-lt"/>
                        </a:rPr>
                        <a:t>2</a:t>
                      </a:r>
                    </a:p>
                  </a:txBody>
                  <a:tcPr marL="10160" marR="10160" marT="1016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algn="ctr" fontAlgn="b"/>
                      <a:r>
                        <a:rPr lang="en-US" sz="2400" b="0" i="0" u="none" strike="noStrike" dirty="0">
                          <a:solidFill>
                            <a:srgbClr val="000000"/>
                          </a:solidFill>
                          <a:effectLst/>
                          <a:latin typeface="+mj-lt"/>
                        </a:rPr>
                        <a:t>1</a:t>
                      </a:r>
                    </a:p>
                  </a:txBody>
                  <a:tcPr marL="10160" marR="10160" marT="1016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algn="ctr" fontAlgn="b"/>
                      <a:r>
                        <a:rPr lang="en-US" sz="2400" b="0" i="0" u="none" strike="noStrike" dirty="0">
                          <a:solidFill>
                            <a:srgbClr val="000000"/>
                          </a:solidFill>
                          <a:effectLst/>
                          <a:latin typeface="+mj-lt"/>
                        </a:rPr>
                        <a:t>36</a:t>
                      </a:r>
                    </a:p>
                  </a:txBody>
                  <a:tcPr marL="10160" marR="10160" marT="1016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algn="ctr" fontAlgn="b"/>
                      <a:r>
                        <a:rPr lang="en-US" sz="2400" b="0" i="0" u="none" strike="noStrike" dirty="0">
                          <a:solidFill>
                            <a:srgbClr val="000000"/>
                          </a:solidFill>
                          <a:effectLst/>
                          <a:latin typeface="+mj-lt"/>
                        </a:rPr>
                        <a:t>178</a:t>
                      </a:r>
                    </a:p>
                  </a:txBody>
                  <a:tcPr marL="10160" marR="10160" marT="10160" marB="0" anchor="b">
                    <a:lnL w="12700" cap="flat" cmpd="sng" algn="ctr">
                      <a:solidFill>
                        <a:schemeClr val="tx1"/>
                      </a:solidFill>
                      <a:prstDash val="solid"/>
                      <a:round/>
                      <a:headEnd type="none" w="med" len="med"/>
                      <a:tailEnd type="none" w="med" len="med"/>
                    </a:lnL>
                    <a:solidFill>
                      <a:schemeClr val="bg1"/>
                    </a:solidFill>
                  </a:tcPr>
                </a:tc>
                <a:extLst>
                  <a:ext uri="{0D108BD9-81ED-4DB2-BD59-A6C34878D82A}">
                    <a16:rowId xmlns:a16="http://schemas.microsoft.com/office/drawing/2014/main" val="10004"/>
                  </a:ext>
                </a:extLst>
              </a:tr>
              <a:tr h="375920">
                <a:tc>
                  <a:txBody>
                    <a:bodyPr/>
                    <a:lstStyle/>
                    <a:p>
                      <a:pPr algn="ctr" fontAlgn="b"/>
                      <a:r>
                        <a:rPr lang="en-US" sz="2400" b="0" i="0" u="none" strike="noStrike" dirty="0">
                          <a:solidFill>
                            <a:srgbClr val="000000"/>
                          </a:solidFill>
                          <a:effectLst/>
                          <a:latin typeface="+mj-lt"/>
                        </a:rPr>
                        <a:t>…</a:t>
                      </a:r>
                    </a:p>
                  </a:txBody>
                  <a:tcPr marL="10160" marR="10160" marT="10160" marB="0" anchor="b">
                    <a:lnR w="12700" cap="flat" cmpd="sng" algn="ctr">
                      <a:solidFill>
                        <a:schemeClr val="tx1"/>
                      </a:solidFill>
                      <a:prstDash val="solid"/>
                      <a:round/>
                      <a:headEnd type="none" w="med" len="med"/>
                      <a:tailEnd type="none" w="med" len="med"/>
                    </a:lnR>
                    <a:solidFill>
                      <a:schemeClr val="bg1"/>
                    </a:solidFill>
                  </a:tcPr>
                </a:tc>
                <a:tc>
                  <a:txBody>
                    <a:bodyPr/>
                    <a:lstStyle/>
                    <a:p>
                      <a:pPr algn="ctr" fontAlgn="b"/>
                      <a:r>
                        <a:rPr lang="en-US" sz="2400" b="0" i="0" u="none" strike="noStrike" dirty="0">
                          <a:solidFill>
                            <a:srgbClr val="000000"/>
                          </a:solidFill>
                          <a:effectLst/>
                          <a:latin typeface="+mj-lt"/>
                        </a:rPr>
                        <a:t>…</a:t>
                      </a:r>
                    </a:p>
                  </a:txBody>
                  <a:tcPr marL="10160" marR="10160" marT="1016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algn="ctr" fontAlgn="b"/>
                      <a:r>
                        <a:rPr lang="en-US" sz="2400" b="0" i="0" u="none" strike="noStrike" dirty="0">
                          <a:solidFill>
                            <a:srgbClr val="000000"/>
                          </a:solidFill>
                          <a:effectLst/>
                          <a:latin typeface="+mj-lt"/>
                        </a:rPr>
                        <a:t>…</a:t>
                      </a:r>
                    </a:p>
                  </a:txBody>
                  <a:tcPr marL="10160" marR="10160" marT="1016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algn="ctr" fontAlgn="b"/>
                      <a:r>
                        <a:rPr lang="en-US" sz="2400" b="0" i="0" u="none" strike="noStrike" dirty="0">
                          <a:solidFill>
                            <a:srgbClr val="000000"/>
                          </a:solidFill>
                          <a:effectLst/>
                          <a:latin typeface="+mj-lt"/>
                        </a:rPr>
                        <a:t>…</a:t>
                      </a:r>
                    </a:p>
                  </a:txBody>
                  <a:tcPr marL="10160" marR="10160" marT="1016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algn="ctr" fontAlgn="b"/>
                      <a:r>
                        <a:rPr lang="en-US" sz="2400" b="0" i="0" u="none" strike="noStrike" dirty="0">
                          <a:solidFill>
                            <a:srgbClr val="000000"/>
                          </a:solidFill>
                          <a:effectLst/>
                          <a:latin typeface="+mj-lt"/>
                        </a:rPr>
                        <a:t>…</a:t>
                      </a:r>
                    </a:p>
                  </a:txBody>
                  <a:tcPr marL="10160" marR="10160" marT="10160" marB="0" anchor="b">
                    <a:lnL w="12700" cap="flat" cmpd="sng" algn="ctr">
                      <a:solidFill>
                        <a:schemeClr val="tx1"/>
                      </a:solidFill>
                      <a:prstDash val="solid"/>
                      <a:round/>
                      <a:headEnd type="none" w="med" len="med"/>
                      <a:tailEnd type="none" w="med" len="med"/>
                    </a:lnL>
                    <a:solidFill>
                      <a:schemeClr val="bg1"/>
                    </a:solidFill>
                  </a:tcPr>
                </a:tc>
                <a:extLst>
                  <a:ext uri="{0D108BD9-81ED-4DB2-BD59-A6C34878D82A}">
                    <a16:rowId xmlns:a16="http://schemas.microsoft.com/office/drawing/2014/main" val="10005"/>
                  </a:ext>
                </a:extLst>
              </a:tr>
            </a:tbl>
          </a:graphicData>
        </a:graphic>
      </p:graphicFrame>
      <p:sp>
        <p:nvSpPr>
          <p:cNvPr id="4" name="TextBox 3"/>
          <p:cNvSpPr txBox="1"/>
          <p:nvPr/>
        </p:nvSpPr>
        <p:spPr>
          <a:xfrm>
            <a:off x="759368" y="4252734"/>
            <a:ext cx="10881248" cy="2388154"/>
          </a:xfrm>
          <a:prstGeom prst="rect">
            <a:avLst/>
          </a:prstGeom>
          <a:noFill/>
        </p:spPr>
        <p:txBody>
          <a:bodyPr wrap="square" rtlCol="0">
            <a:spAutoFit/>
          </a:bodyPr>
          <a:lstStyle/>
          <a:p>
            <a:pPr>
              <a:spcAft>
                <a:spcPts val="533"/>
              </a:spcAft>
            </a:pPr>
            <a:r>
              <a:rPr lang="en-US" sz="2667" dirty="0" err="1"/>
              <a:t>Notación</a:t>
            </a:r>
            <a:r>
              <a:rPr lang="en-US" sz="2667" dirty="0"/>
              <a:t>:</a:t>
            </a:r>
          </a:p>
          <a:p>
            <a:pPr lvl="2">
              <a:spcAft>
                <a:spcPts val="533"/>
              </a:spcAft>
            </a:pPr>
            <a:r>
              <a:rPr lang="en-US" sz="2667" dirty="0"/>
              <a:t>= </a:t>
            </a:r>
            <a:r>
              <a:rPr lang="en-US" sz="2667" dirty="0" err="1"/>
              <a:t>número</a:t>
            </a:r>
            <a:r>
              <a:rPr lang="en-US" sz="2667" dirty="0"/>
              <a:t> de </a:t>
            </a:r>
            <a:r>
              <a:rPr lang="en-US" sz="2667" dirty="0" err="1"/>
              <a:t>características</a:t>
            </a:r>
            <a:endParaRPr lang="en-US" sz="2667" dirty="0"/>
          </a:p>
          <a:p>
            <a:pPr lvl="2">
              <a:spcAft>
                <a:spcPts val="933"/>
              </a:spcAft>
            </a:pPr>
            <a:r>
              <a:rPr lang="en-US" sz="2667" dirty="0"/>
              <a:t>= entradas (</a:t>
            </a:r>
            <a:r>
              <a:rPr lang="en-US" sz="2667" dirty="0" err="1"/>
              <a:t>catacterísticas</a:t>
            </a:r>
            <a:r>
              <a:rPr lang="en-US" sz="2667" dirty="0"/>
              <a:t>)       de </a:t>
            </a:r>
            <a:r>
              <a:rPr lang="en-US" sz="2667" dirty="0" err="1"/>
              <a:t>entrenamiento</a:t>
            </a:r>
            <a:r>
              <a:rPr lang="en-US" sz="2667" dirty="0"/>
              <a:t> </a:t>
            </a:r>
            <a:r>
              <a:rPr lang="en-US" sz="2667" dirty="0" err="1"/>
              <a:t>ejemplo</a:t>
            </a:r>
            <a:r>
              <a:rPr lang="en-US" sz="2667" dirty="0"/>
              <a:t>.</a:t>
            </a:r>
          </a:p>
          <a:p>
            <a:pPr lvl="2">
              <a:spcAft>
                <a:spcPts val="933"/>
              </a:spcAft>
            </a:pPr>
            <a:r>
              <a:rPr lang="en-US" sz="2667" dirty="0"/>
              <a:t>= valor de la </a:t>
            </a:r>
            <a:r>
              <a:rPr lang="en-US" sz="2667" dirty="0" err="1"/>
              <a:t>característica</a:t>
            </a:r>
            <a:r>
              <a:rPr lang="en-US" sz="2667" dirty="0"/>
              <a:t>     </a:t>
            </a:r>
            <a:r>
              <a:rPr lang="en-US" sz="2667" dirty="0" err="1"/>
              <a:t>en</a:t>
            </a:r>
            <a:r>
              <a:rPr lang="en-US" sz="2667" dirty="0"/>
              <a:t> el      </a:t>
            </a:r>
            <a:r>
              <a:rPr lang="en-US" sz="2667" dirty="0" err="1"/>
              <a:t>ejemplo</a:t>
            </a:r>
            <a:r>
              <a:rPr lang="en-US" sz="2667" dirty="0"/>
              <a:t> de </a:t>
            </a:r>
            <a:r>
              <a:rPr lang="en-US" sz="2667" dirty="0" err="1"/>
              <a:t>entrenamiento</a:t>
            </a:r>
            <a:r>
              <a:rPr lang="en-US" sz="2667" dirty="0"/>
              <a:t>.</a:t>
            </a:r>
          </a:p>
        </p:txBody>
      </p:sp>
      <p:pic>
        <p:nvPicPr>
          <p:cNvPr id="15" name="Picture 14"/>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tretch>
            <a:fillRect/>
          </a:stretch>
        </p:blipFill>
        <p:spPr>
          <a:xfrm>
            <a:off x="1344707" y="4940601"/>
            <a:ext cx="185420" cy="152400"/>
          </a:xfrm>
          <a:prstGeom prst="rect">
            <a:avLst/>
          </a:prstGeom>
        </p:spPr>
      </p:pic>
      <p:pic>
        <p:nvPicPr>
          <p:cNvPr id="16" name="Picture 15"/>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1217168" y="5270802"/>
            <a:ext cx="467360" cy="307340"/>
          </a:xfrm>
          <a:prstGeom prst="rect">
            <a:avLst/>
          </a:prstGeom>
        </p:spPr>
      </p:pic>
      <p:pic>
        <p:nvPicPr>
          <p:cNvPr id="19" name="Picture 18"/>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1217168" y="5751015"/>
            <a:ext cx="467360" cy="500380"/>
          </a:xfrm>
          <a:prstGeom prst="rect">
            <a:avLst/>
          </a:prstGeom>
        </p:spPr>
      </p:pic>
      <p:pic>
        <p:nvPicPr>
          <p:cNvPr id="18" name="Picture 17"/>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6096000" y="5270801"/>
            <a:ext cx="358140" cy="289560"/>
          </a:xfrm>
          <a:prstGeom prst="rect">
            <a:avLst/>
          </a:prstGeom>
        </p:spPr>
      </p:pic>
      <p:pic>
        <p:nvPicPr>
          <p:cNvPr id="21" name="Picture 20"/>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7250028" y="5827468"/>
            <a:ext cx="358140" cy="289560"/>
          </a:xfrm>
          <a:prstGeom prst="rect">
            <a:avLst/>
          </a:prstGeom>
        </p:spPr>
      </p:pic>
      <p:pic>
        <p:nvPicPr>
          <p:cNvPr id="20" name="Picture 19"/>
          <p:cNvPicPr>
            <a:picLocks noChangeAspect="1"/>
          </p:cNvPicPr>
          <p:nvPr>
            <p:custDataLst>
              <p:tags r:id="rId6"/>
            </p:custDataLst>
          </p:nvPr>
        </p:nvPicPr>
        <p:blipFill>
          <a:blip r:embed="rId13" cstate="print">
            <a:extLst>
              <a:ext uri="{28A0092B-C50C-407E-A947-70E740481C1C}">
                <a14:useLocalDpi xmlns:a14="http://schemas.microsoft.com/office/drawing/2010/main" val="0"/>
              </a:ext>
            </a:extLst>
          </a:blip>
          <a:stretch>
            <a:fillRect/>
          </a:stretch>
        </p:blipFill>
        <p:spPr>
          <a:xfrm>
            <a:off x="6017035" y="5878015"/>
            <a:ext cx="139700" cy="292100"/>
          </a:xfrm>
          <a:prstGeom prst="rect">
            <a:avLst/>
          </a:prstGeom>
        </p:spPr>
      </p:pic>
      <p:sp>
        <p:nvSpPr>
          <p:cNvPr id="8" name="Título 7">
            <a:extLst>
              <a:ext uri="{FF2B5EF4-FFF2-40B4-BE49-F238E27FC236}">
                <a16:creationId xmlns:a16="http://schemas.microsoft.com/office/drawing/2014/main" id="{E696DDBD-BF04-4F4D-87AB-9F7FC64D7230}"/>
              </a:ext>
            </a:extLst>
          </p:cNvPr>
          <p:cNvSpPr>
            <a:spLocks noGrp="1"/>
          </p:cNvSpPr>
          <p:nvPr>
            <p:ph type="title"/>
          </p:nvPr>
        </p:nvSpPr>
        <p:spPr/>
        <p:txBody>
          <a:bodyPr/>
          <a:lstStyle/>
          <a:p>
            <a:r>
              <a:rPr lang="es-ES" dirty="0" err="1"/>
              <a:t>Multiples</a:t>
            </a:r>
            <a:r>
              <a:rPr lang="es-ES" dirty="0"/>
              <a:t> características (variables)</a:t>
            </a:r>
            <a:endParaRPr lang="es-BO" dirty="0"/>
          </a:p>
        </p:txBody>
      </p:sp>
    </p:spTree>
    <p:extLst>
      <p:ext uri="{BB962C8B-B14F-4D97-AF65-F5344CB8AC3E}">
        <p14:creationId xmlns:p14="http://schemas.microsoft.com/office/powerpoint/2010/main" val="201793436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ítulo 8">
            <a:extLst>
              <a:ext uri="{FF2B5EF4-FFF2-40B4-BE49-F238E27FC236}">
                <a16:creationId xmlns:a16="http://schemas.microsoft.com/office/drawing/2014/main" id="{8EBE1D4D-9EB3-46AD-8391-FBBA11E9ED27}"/>
              </a:ext>
            </a:extLst>
          </p:cNvPr>
          <p:cNvSpPr>
            <a:spLocks noGrp="1"/>
          </p:cNvSpPr>
          <p:nvPr>
            <p:ph type="title"/>
          </p:nvPr>
        </p:nvSpPr>
        <p:spPr>
          <a:xfrm>
            <a:off x="677334" y="609600"/>
            <a:ext cx="8596668" cy="1320800"/>
          </a:xfrm>
        </p:spPr>
        <p:txBody>
          <a:bodyPr/>
          <a:lstStyle/>
          <a:p>
            <a:r>
              <a:rPr lang="es-ES" dirty="0" err="1"/>
              <a:t>Hipótesis</a:t>
            </a:r>
            <a:r>
              <a:rPr lang="es-ES" dirty="0"/>
              <a:t> </a:t>
            </a:r>
            <a:r>
              <a:rPr lang="en-US" dirty="0" err="1"/>
              <a:t>regresión</a:t>
            </a:r>
            <a:r>
              <a:rPr lang="en-US" dirty="0"/>
              <a:t> lineal multivariable.</a:t>
            </a:r>
            <a:br>
              <a:rPr lang="en-US" dirty="0"/>
            </a:br>
            <a:endParaRPr lang="es-BO" dirty="0"/>
          </a:p>
        </p:txBody>
      </p:sp>
      <p:pic>
        <p:nvPicPr>
          <p:cNvPr id="3" name="Picture 2"/>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789524" y="1628800"/>
            <a:ext cx="7826756" cy="476504"/>
          </a:xfrm>
          <a:prstGeom prst="rect">
            <a:avLst/>
          </a:prstGeom>
        </p:spPr>
      </p:pic>
      <mc:AlternateContent xmlns:mc="http://schemas.openxmlformats.org/markup-compatibility/2006" xmlns:p14="http://schemas.microsoft.com/office/powerpoint/2010/main">
        <mc:Choice Requires="p14">
          <p:contentPart p14:bwMode="auto" r:id="rId5">
            <p14:nvContentPartPr>
              <p14:cNvPr id="2" name="Ink 1"/>
              <p14:cNvContentPartPr/>
              <p14:nvPr/>
            </p14:nvContentPartPr>
            <p14:xfrm>
              <a:off x="317504" y="2852936"/>
              <a:ext cx="11035080" cy="3720240"/>
            </p14:xfrm>
          </p:contentPart>
        </mc:Choice>
        <mc:Fallback xmlns="">
          <p:pic>
            <p:nvPicPr>
              <p:cNvPr id="2" name="Ink 1"/>
              <p:cNvPicPr/>
              <p:nvPr/>
            </p:nvPicPr>
            <p:blipFill>
              <a:blip r:embed="rId6"/>
              <a:stretch>
                <a:fillRect/>
              </a:stretch>
            </p:blipFill>
            <p:spPr>
              <a:xfrm>
                <a:off x="308144" y="2843576"/>
                <a:ext cx="11053800" cy="3738960"/>
              </a:xfrm>
              <a:prstGeom prst="rect">
                <a:avLst/>
              </a:prstGeom>
            </p:spPr>
          </p:pic>
        </mc:Fallback>
      </mc:AlternateContent>
      <p:sp>
        <p:nvSpPr>
          <p:cNvPr id="6" name="Marcador de contenido 5">
            <a:extLst>
              <a:ext uri="{FF2B5EF4-FFF2-40B4-BE49-F238E27FC236}">
                <a16:creationId xmlns:a16="http://schemas.microsoft.com/office/drawing/2014/main" id="{A94333EF-2660-41A6-8BD9-2ABB6C3EC181}"/>
              </a:ext>
            </a:extLst>
          </p:cNvPr>
          <p:cNvSpPr>
            <a:spLocks noGrp="1"/>
          </p:cNvSpPr>
          <p:nvPr>
            <p:ph idx="1"/>
          </p:nvPr>
        </p:nvSpPr>
        <p:spPr>
          <a:xfrm>
            <a:off x="677334" y="2160589"/>
            <a:ext cx="8596668" cy="3880773"/>
          </a:xfrm>
        </p:spPr>
        <p:txBody>
          <a:bodyPr/>
          <a:lstStyle/>
          <a:p>
            <a:r>
              <a:rPr lang="es-ES" dirty="0"/>
              <a:t>Por conveniencia de la notación se establece x0 = 1</a:t>
            </a:r>
            <a:endParaRPr lang="es-BO" dirty="0"/>
          </a:p>
        </p:txBody>
      </p:sp>
    </p:spTree>
    <p:extLst>
      <p:ext uri="{BB962C8B-B14F-4D97-AF65-F5344CB8AC3E}">
        <p14:creationId xmlns:p14="http://schemas.microsoft.com/office/powerpoint/2010/main" val="119255102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custDataLst>
              <p:tags r:id="rId1"/>
            </p:custDataLst>
          </p:nvPr>
        </p:nvPicPr>
        <p:blipFill>
          <a:blip r:embed="rId10" cstate="print">
            <a:extLst>
              <a:ext uri="{28A0092B-C50C-407E-A947-70E740481C1C}">
                <a14:useLocalDpi xmlns:a14="http://schemas.microsoft.com/office/drawing/2010/main" val="0"/>
              </a:ext>
            </a:extLst>
          </a:blip>
          <a:stretch>
            <a:fillRect/>
          </a:stretch>
        </p:blipFill>
        <p:spPr>
          <a:xfrm>
            <a:off x="2971800" y="1493456"/>
            <a:ext cx="8348472" cy="438912"/>
          </a:xfrm>
          <a:prstGeom prst="rect">
            <a:avLst/>
          </a:prstGeom>
        </p:spPr>
      </p:pic>
      <p:sp>
        <p:nvSpPr>
          <p:cNvPr id="8" name="TextBox 7"/>
          <p:cNvSpPr txBox="1"/>
          <p:nvPr/>
        </p:nvSpPr>
        <p:spPr>
          <a:xfrm>
            <a:off x="508000" y="1405136"/>
            <a:ext cx="2489200" cy="584775"/>
          </a:xfrm>
          <a:prstGeom prst="rect">
            <a:avLst/>
          </a:prstGeom>
          <a:noFill/>
        </p:spPr>
        <p:txBody>
          <a:bodyPr wrap="square" rtlCol="0">
            <a:spAutoFit/>
          </a:bodyPr>
          <a:lstStyle/>
          <a:p>
            <a:r>
              <a:rPr lang="en-US" sz="3200" dirty="0" err="1"/>
              <a:t>Hipótesis</a:t>
            </a:r>
            <a:r>
              <a:rPr lang="en-US" sz="3200" dirty="0"/>
              <a:t>:</a:t>
            </a:r>
          </a:p>
        </p:txBody>
      </p:sp>
      <p:sp>
        <p:nvSpPr>
          <p:cNvPr id="15" name="TextBox 14"/>
          <p:cNvSpPr txBox="1"/>
          <p:nvPr/>
        </p:nvSpPr>
        <p:spPr>
          <a:xfrm>
            <a:off x="508000" y="2130623"/>
            <a:ext cx="2489200" cy="584775"/>
          </a:xfrm>
          <a:prstGeom prst="rect">
            <a:avLst/>
          </a:prstGeom>
          <a:noFill/>
        </p:spPr>
        <p:txBody>
          <a:bodyPr wrap="square" rtlCol="0">
            <a:spAutoFit/>
          </a:bodyPr>
          <a:lstStyle/>
          <a:p>
            <a:r>
              <a:rPr lang="en-US" sz="3200" dirty="0" err="1"/>
              <a:t>Parámetros</a:t>
            </a:r>
            <a:r>
              <a:rPr lang="en-US" sz="3200" dirty="0"/>
              <a:t>:</a:t>
            </a:r>
          </a:p>
        </p:txBody>
      </p:sp>
      <p:pic>
        <p:nvPicPr>
          <p:cNvPr id="9" name="Picture 8"/>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2902472" y="2253995"/>
            <a:ext cx="2185416" cy="368808"/>
          </a:xfrm>
          <a:prstGeom prst="rect">
            <a:avLst/>
          </a:prstGeom>
        </p:spPr>
      </p:pic>
      <p:grpSp>
        <p:nvGrpSpPr>
          <p:cNvPr id="16" name="Grupo 15">
            <a:extLst>
              <a:ext uri="{FF2B5EF4-FFF2-40B4-BE49-F238E27FC236}">
                <a16:creationId xmlns:a16="http://schemas.microsoft.com/office/drawing/2014/main" id="{62CA89A6-6F81-4D17-8FA8-D33B662123D9}"/>
              </a:ext>
            </a:extLst>
          </p:cNvPr>
          <p:cNvGrpSpPr/>
          <p:nvPr/>
        </p:nvGrpSpPr>
        <p:grpSpPr>
          <a:xfrm>
            <a:off x="508000" y="3061288"/>
            <a:ext cx="8556752" cy="1462389"/>
            <a:chOff x="508000" y="1899047"/>
            <a:chExt cx="8556752" cy="1462389"/>
          </a:xfrm>
        </p:grpSpPr>
        <p:sp>
          <p:nvSpPr>
            <p:cNvPr id="11" name="TextBox 10"/>
            <p:cNvSpPr txBox="1"/>
            <p:nvPr/>
          </p:nvSpPr>
          <p:spPr>
            <a:xfrm>
              <a:off x="508000" y="1899047"/>
              <a:ext cx="3556000" cy="584775"/>
            </a:xfrm>
            <a:prstGeom prst="rect">
              <a:avLst/>
            </a:prstGeom>
            <a:noFill/>
          </p:spPr>
          <p:txBody>
            <a:bodyPr wrap="square" rtlCol="0">
              <a:spAutoFit/>
            </a:bodyPr>
            <a:lstStyle/>
            <a:p>
              <a:r>
                <a:rPr lang="en-US" sz="3200" dirty="0" err="1"/>
                <a:t>Función</a:t>
              </a:r>
              <a:r>
                <a:rPr lang="en-US" sz="3200" dirty="0"/>
                <a:t> de </a:t>
              </a:r>
              <a:r>
                <a:rPr lang="en-US" sz="3200" dirty="0" err="1"/>
                <a:t>costo</a:t>
              </a:r>
              <a:r>
                <a:rPr lang="en-US" sz="3200" dirty="0"/>
                <a:t>:</a:t>
              </a:r>
            </a:p>
          </p:txBody>
        </p:sp>
        <p:pic>
          <p:nvPicPr>
            <p:cNvPr id="24" name="Picture 23"/>
            <p:cNvPicPr>
              <a:picLocks noChangeAspect="1"/>
            </p:cNvPicPr>
            <p:nvPr>
              <p:custDataLst>
                <p:tags r:id="rId7"/>
              </p:custDataLst>
            </p:nvPr>
          </p:nvPicPr>
          <p:blipFill>
            <a:blip r:embed="rId12" cstate="print">
              <a:extLst>
                <a:ext uri="{28A0092B-C50C-407E-A947-70E740481C1C}">
                  <a14:useLocalDpi xmlns:a14="http://schemas.microsoft.com/office/drawing/2010/main" val="0"/>
                </a:ext>
              </a:extLst>
            </a:blip>
            <a:stretch>
              <a:fillRect/>
            </a:stretch>
          </p:blipFill>
          <p:spPr>
            <a:xfrm>
              <a:off x="1524000" y="2251964"/>
              <a:ext cx="7540752" cy="1109472"/>
            </a:xfrm>
            <a:prstGeom prst="rect">
              <a:avLst/>
            </a:prstGeom>
          </p:spPr>
        </p:pic>
      </p:grpSp>
      <p:grpSp>
        <p:nvGrpSpPr>
          <p:cNvPr id="6" name="Grupo 5">
            <a:extLst>
              <a:ext uri="{FF2B5EF4-FFF2-40B4-BE49-F238E27FC236}">
                <a16:creationId xmlns:a16="http://schemas.microsoft.com/office/drawing/2014/main" id="{B732CE4B-FA3B-41E3-9F7C-5CAF2D538715}"/>
              </a:ext>
            </a:extLst>
          </p:cNvPr>
          <p:cNvGrpSpPr/>
          <p:nvPr/>
        </p:nvGrpSpPr>
        <p:grpSpPr>
          <a:xfrm>
            <a:off x="508000" y="4433389"/>
            <a:ext cx="10752488" cy="2307979"/>
            <a:chOff x="508000" y="3937005"/>
            <a:chExt cx="10752488" cy="2307979"/>
          </a:xfrm>
        </p:grpSpPr>
        <p:pic>
          <p:nvPicPr>
            <p:cNvPr id="27" name="Picture 26"/>
            <p:cNvPicPr>
              <a:picLocks noChangeAspect="1"/>
            </p:cNvPicPr>
            <p:nvPr>
              <p:custDataLst>
                <p:tags r:id="rId3"/>
              </p:custDataLst>
            </p:nvPr>
          </p:nvPicPr>
          <p:blipFill>
            <a:blip r:embed="rId13" cstate="print">
              <a:extLst>
                <a:ext uri="{28A0092B-C50C-407E-A947-70E740481C1C}">
                  <a14:useLocalDpi xmlns:a14="http://schemas.microsoft.com/office/drawing/2010/main" val="0"/>
                </a:ext>
              </a:extLst>
            </a:blip>
            <a:stretch>
              <a:fillRect/>
            </a:stretch>
          </p:blipFill>
          <p:spPr>
            <a:xfrm>
              <a:off x="9051860" y="5897923"/>
              <a:ext cx="1724660" cy="294640"/>
            </a:xfrm>
            <a:prstGeom prst="rect">
              <a:avLst/>
            </a:prstGeom>
          </p:spPr>
        </p:pic>
        <p:pic>
          <p:nvPicPr>
            <p:cNvPr id="29" name="Picture 28"/>
            <p:cNvPicPr>
              <a:picLocks noChangeAspect="1"/>
            </p:cNvPicPr>
            <p:nvPr>
              <p:custDataLst>
                <p:tags r:id="rId4"/>
              </p:custDataLst>
            </p:nvPr>
          </p:nvPicPr>
          <p:blipFill>
            <a:blip r:embed="rId14" cstate="print">
              <a:extLst>
                <a:ext uri="{28A0092B-C50C-407E-A947-70E740481C1C}">
                  <a14:useLocalDpi xmlns:a14="http://schemas.microsoft.com/office/drawing/2010/main" val="0"/>
                </a:ext>
              </a:extLst>
            </a:blip>
            <a:stretch>
              <a:fillRect/>
            </a:stretch>
          </p:blipFill>
          <p:spPr>
            <a:xfrm>
              <a:off x="2653284" y="4596012"/>
              <a:ext cx="146304" cy="405384"/>
            </a:xfrm>
            <a:prstGeom prst="rect">
              <a:avLst/>
            </a:prstGeom>
          </p:spPr>
        </p:pic>
        <p:grpSp>
          <p:nvGrpSpPr>
            <p:cNvPr id="3" name="Group 2"/>
            <p:cNvGrpSpPr/>
            <p:nvPr/>
          </p:nvGrpSpPr>
          <p:grpSpPr>
            <a:xfrm>
              <a:off x="508000" y="3937005"/>
              <a:ext cx="10752488" cy="2307979"/>
              <a:chOff x="381000" y="2952750"/>
              <a:chExt cx="8064366" cy="1730983"/>
            </a:xfrm>
          </p:grpSpPr>
          <p:sp>
            <p:nvSpPr>
              <p:cNvPr id="10" name="TextBox 9"/>
              <p:cNvSpPr txBox="1"/>
              <p:nvPr/>
            </p:nvSpPr>
            <p:spPr>
              <a:xfrm>
                <a:off x="2789802" y="4299937"/>
                <a:ext cx="5655564" cy="377074"/>
              </a:xfrm>
              <a:prstGeom prst="rect">
                <a:avLst/>
              </a:prstGeom>
              <a:noFill/>
            </p:spPr>
            <p:txBody>
              <a:bodyPr wrap="square" rtlCol="0">
                <a:spAutoFit/>
              </a:bodyPr>
              <a:lstStyle/>
              <a:p>
                <a:r>
                  <a:rPr lang="en-US" sz="2667" dirty="0"/>
                  <a:t>(</a:t>
                </a:r>
                <a:r>
                  <a:rPr lang="en-US" sz="2667" dirty="0" err="1"/>
                  <a:t>actualiza</a:t>
                </a:r>
                <a:r>
                  <a:rPr lang="en-US" sz="2667" dirty="0"/>
                  <a:t> </a:t>
                </a:r>
                <a:r>
                  <a:rPr lang="en-US" sz="2667" dirty="0" err="1"/>
                  <a:t>simultaneamente</a:t>
                </a:r>
                <a:r>
                  <a:rPr lang="en-US" sz="2667" dirty="0"/>
                  <a:t> </a:t>
                </a:r>
                <a:r>
                  <a:rPr lang="en-US" sz="2667" dirty="0" err="1"/>
                  <a:t>cada</a:t>
                </a:r>
                <a:r>
                  <a:rPr lang="en-US" sz="2667" dirty="0"/>
                  <a:t>                     )</a:t>
                </a:r>
              </a:p>
            </p:txBody>
          </p:sp>
          <p:sp>
            <p:nvSpPr>
              <p:cNvPr id="13" name="TextBox 12"/>
              <p:cNvSpPr txBox="1"/>
              <p:nvPr/>
            </p:nvSpPr>
            <p:spPr>
              <a:xfrm>
                <a:off x="1007604" y="3390840"/>
                <a:ext cx="982359" cy="377074"/>
              </a:xfrm>
              <a:prstGeom prst="rect">
                <a:avLst/>
              </a:prstGeom>
              <a:noFill/>
            </p:spPr>
            <p:txBody>
              <a:bodyPr wrap="square" rtlCol="0">
                <a:spAutoFit/>
              </a:bodyPr>
              <a:lstStyle/>
              <a:p>
                <a:r>
                  <a:rPr lang="en-US" sz="2667" dirty="0" err="1"/>
                  <a:t>Repetir</a:t>
                </a:r>
                <a:endParaRPr lang="en-US" sz="3200" dirty="0"/>
              </a:p>
            </p:txBody>
          </p:sp>
          <p:sp>
            <p:nvSpPr>
              <p:cNvPr id="12" name="TextBox 11"/>
              <p:cNvSpPr txBox="1"/>
              <p:nvPr/>
            </p:nvSpPr>
            <p:spPr>
              <a:xfrm>
                <a:off x="381000" y="2952750"/>
                <a:ext cx="3866964" cy="438581"/>
              </a:xfrm>
              <a:prstGeom prst="rect">
                <a:avLst/>
              </a:prstGeom>
              <a:noFill/>
            </p:spPr>
            <p:txBody>
              <a:bodyPr wrap="square" rtlCol="0">
                <a:spAutoFit/>
              </a:bodyPr>
              <a:lstStyle/>
              <a:p>
                <a:r>
                  <a:rPr lang="en-US" sz="3200" dirty="0" err="1"/>
                  <a:t>Descenso</a:t>
                </a:r>
                <a:r>
                  <a:rPr lang="en-US" sz="3200" dirty="0"/>
                  <a:t> por el </a:t>
                </a:r>
                <a:r>
                  <a:rPr lang="en-US" sz="3200" dirty="0" err="1"/>
                  <a:t>gradiente</a:t>
                </a:r>
                <a:r>
                  <a:rPr lang="en-US" sz="3200" dirty="0"/>
                  <a:t>:</a:t>
                </a:r>
              </a:p>
            </p:txBody>
          </p:sp>
          <p:pic>
            <p:nvPicPr>
              <p:cNvPr id="31" name="Picture 30"/>
              <p:cNvPicPr>
                <a:picLocks noChangeAspect="1"/>
              </p:cNvPicPr>
              <p:nvPr>
                <p:custDataLst>
                  <p:tags r:id="rId5"/>
                </p:custDataLst>
              </p:nvPr>
            </p:nvPicPr>
            <p:blipFill>
              <a:blip r:embed="rId15" cstate="print">
                <a:extLst>
                  <a:ext uri="{28A0092B-C50C-407E-A947-70E740481C1C}">
                    <a14:useLocalDpi xmlns:a14="http://schemas.microsoft.com/office/drawing/2010/main" val="0"/>
                  </a:ext>
                </a:extLst>
              </a:blip>
              <a:stretch>
                <a:fillRect/>
              </a:stretch>
            </p:blipFill>
            <p:spPr>
              <a:xfrm>
                <a:off x="1447800" y="4379695"/>
                <a:ext cx="109728" cy="304038"/>
              </a:xfrm>
              <a:prstGeom prst="rect">
                <a:avLst/>
              </a:prstGeom>
            </p:spPr>
          </p:pic>
          <p:pic>
            <p:nvPicPr>
              <p:cNvPr id="4" name="Picture 3"/>
              <p:cNvPicPr>
                <a:picLocks noChangeAspect="1"/>
              </p:cNvPicPr>
              <p:nvPr>
                <p:custDataLst>
                  <p:tags r:id="rId6"/>
                </p:custDataLst>
              </p:nvPr>
            </p:nvPicPr>
            <p:blipFill>
              <a:blip r:embed="rId16" cstate="print">
                <a:extLst>
                  <a:ext uri="{28A0092B-C50C-407E-A947-70E740481C1C}">
                    <a14:useLocalDpi xmlns:a14="http://schemas.microsoft.com/office/drawing/2010/main" val="0"/>
                  </a:ext>
                </a:extLst>
              </a:blip>
              <a:stretch>
                <a:fillRect/>
              </a:stretch>
            </p:blipFill>
            <p:spPr>
              <a:xfrm>
                <a:off x="1519047" y="3854463"/>
                <a:ext cx="3698748" cy="436626"/>
              </a:xfrm>
              <a:prstGeom prst="rect">
                <a:avLst/>
              </a:prstGeom>
            </p:spPr>
          </p:pic>
        </p:grpSp>
      </p:grpSp>
      <p:sp>
        <p:nvSpPr>
          <p:cNvPr id="17" name="Título 16">
            <a:extLst>
              <a:ext uri="{FF2B5EF4-FFF2-40B4-BE49-F238E27FC236}">
                <a16:creationId xmlns:a16="http://schemas.microsoft.com/office/drawing/2014/main" id="{6EDB2986-7D2B-4CD6-BBC8-EC13224ECE36}"/>
              </a:ext>
            </a:extLst>
          </p:cNvPr>
          <p:cNvSpPr>
            <a:spLocks noGrp="1"/>
          </p:cNvSpPr>
          <p:nvPr>
            <p:ph type="title"/>
          </p:nvPr>
        </p:nvSpPr>
        <p:spPr/>
        <p:txBody>
          <a:bodyPr/>
          <a:lstStyle/>
          <a:p>
            <a:r>
              <a:rPr lang="es-ES" dirty="0"/>
              <a:t>Formulas regresión lineal multivariable</a:t>
            </a:r>
            <a:endParaRPr lang="es-BO" dirty="0"/>
          </a:p>
        </p:txBody>
      </p:sp>
    </p:spTree>
    <p:extLst>
      <p:ext uri="{BB962C8B-B14F-4D97-AF65-F5344CB8AC3E}">
        <p14:creationId xmlns:p14="http://schemas.microsoft.com/office/powerpoint/2010/main" val="362653445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upo 20">
            <a:extLst>
              <a:ext uri="{FF2B5EF4-FFF2-40B4-BE49-F238E27FC236}">
                <a16:creationId xmlns:a16="http://schemas.microsoft.com/office/drawing/2014/main" id="{1A392B06-BF6A-47EF-9BC8-30FD67D01207}"/>
              </a:ext>
            </a:extLst>
          </p:cNvPr>
          <p:cNvGrpSpPr/>
          <p:nvPr/>
        </p:nvGrpSpPr>
        <p:grpSpPr>
          <a:xfrm>
            <a:off x="609600" y="1948900"/>
            <a:ext cx="5638801" cy="4864476"/>
            <a:chOff x="609600" y="1001908"/>
            <a:chExt cx="5638801" cy="4864476"/>
          </a:xfrm>
        </p:grpSpPr>
        <p:sp>
          <p:nvSpPr>
            <p:cNvPr id="10" name="TextBox 9"/>
            <p:cNvSpPr txBox="1"/>
            <p:nvPr/>
          </p:nvSpPr>
          <p:spPr>
            <a:xfrm>
              <a:off x="2496821" y="4773952"/>
              <a:ext cx="3751580" cy="748795"/>
            </a:xfrm>
            <a:prstGeom prst="rect">
              <a:avLst/>
            </a:prstGeom>
            <a:noFill/>
          </p:spPr>
          <p:txBody>
            <a:bodyPr wrap="square" rtlCol="0">
              <a:spAutoFit/>
            </a:bodyPr>
            <a:lstStyle/>
            <a:p>
              <a:r>
                <a:rPr lang="en-US" sz="2133" dirty="0"/>
                <a:t>(simultaneously update         )</a:t>
              </a:r>
            </a:p>
          </p:txBody>
        </p:sp>
        <p:grpSp>
          <p:nvGrpSpPr>
            <p:cNvPr id="14" name="Grupo 13">
              <a:extLst>
                <a:ext uri="{FF2B5EF4-FFF2-40B4-BE49-F238E27FC236}">
                  <a16:creationId xmlns:a16="http://schemas.microsoft.com/office/drawing/2014/main" id="{DBFA65FB-F801-4483-BB0E-E0C3D4B38517}"/>
                </a:ext>
              </a:extLst>
            </p:cNvPr>
            <p:cNvGrpSpPr/>
            <p:nvPr/>
          </p:nvGrpSpPr>
          <p:grpSpPr>
            <a:xfrm>
              <a:off x="609600" y="1001908"/>
              <a:ext cx="5550665" cy="4864476"/>
              <a:chOff x="609600" y="1001908"/>
              <a:chExt cx="5550665" cy="4864476"/>
            </a:xfrm>
          </p:grpSpPr>
          <p:sp>
            <p:nvSpPr>
              <p:cNvPr id="13" name="TextBox 12"/>
              <p:cNvSpPr txBox="1"/>
              <p:nvPr/>
            </p:nvSpPr>
            <p:spPr>
              <a:xfrm>
                <a:off x="609600" y="1535388"/>
                <a:ext cx="3556000" cy="502766"/>
              </a:xfrm>
              <a:prstGeom prst="rect">
                <a:avLst/>
              </a:prstGeom>
              <a:noFill/>
            </p:spPr>
            <p:txBody>
              <a:bodyPr wrap="square" rtlCol="0">
                <a:spAutoFit/>
              </a:bodyPr>
              <a:lstStyle/>
              <a:p>
                <a:r>
                  <a:rPr lang="en-US" sz="2667" dirty="0" err="1"/>
                  <a:t>Repetir</a:t>
                </a:r>
                <a:endParaRPr lang="en-US" sz="3200" dirty="0"/>
              </a:p>
            </p:txBody>
          </p:sp>
          <p:sp>
            <p:nvSpPr>
              <p:cNvPr id="15" name="TextBox 14"/>
              <p:cNvSpPr txBox="1"/>
              <p:nvPr/>
            </p:nvSpPr>
            <p:spPr>
              <a:xfrm>
                <a:off x="609600" y="1001908"/>
                <a:ext cx="4775200" cy="502766"/>
              </a:xfrm>
              <a:prstGeom prst="rect">
                <a:avLst/>
              </a:prstGeom>
              <a:noFill/>
            </p:spPr>
            <p:txBody>
              <a:bodyPr wrap="square" rtlCol="0">
                <a:spAutoFit/>
              </a:bodyPr>
              <a:lstStyle/>
              <a:p>
                <a:r>
                  <a:rPr lang="en-US" sz="2667" dirty="0" err="1"/>
                  <a:t>Previamente</a:t>
                </a:r>
                <a:r>
                  <a:rPr lang="en-US" sz="2667" dirty="0"/>
                  <a:t> (n=1):</a:t>
                </a:r>
              </a:p>
            </p:txBody>
          </p:sp>
          <p:pic>
            <p:nvPicPr>
              <p:cNvPr id="5" name="Picture 4"/>
              <p:cNvPicPr>
                <a:picLocks noChangeAspect="1"/>
              </p:cNvPicPr>
              <p:nvPr>
                <p:custDataLst>
                  <p:tags r:id="rId11"/>
                </p:custDataLst>
              </p:nvPr>
            </p:nvPicPr>
            <p:blipFill>
              <a:blip r:embed="rId19" cstate="print">
                <a:extLst>
                  <a:ext uri="{28A0092B-C50C-407E-A947-70E740481C1C}">
                    <a14:useLocalDpi xmlns:a14="http://schemas.microsoft.com/office/drawing/2010/main" val="0"/>
                  </a:ext>
                </a:extLst>
              </a:blip>
              <a:stretch>
                <a:fillRect/>
              </a:stretch>
            </p:blipFill>
            <p:spPr>
              <a:xfrm>
                <a:off x="1219205" y="2044700"/>
                <a:ext cx="4473703" cy="832104"/>
              </a:xfrm>
              <a:prstGeom prst="rect">
                <a:avLst/>
              </a:prstGeom>
            </p:spPr>
          </p:pic>
          <p:pic>
            <p:nvPicPr>
              <p:cNvPr id="3" name="Picture 2"/>
              <p:cNvPicPr>
                <a:picLocks noChangeAspect="1"/>
              </p:cNvPicPr>
              <p:nvPr>
                <p:custDataLst>
                  <p:tags r:id="rId12"/>
                </p:custDataLst>
              </p:nvPr>
            </p:nvPicPr>
            <p:blipFill>
              <a:blip r:embed="rId20" cstate="print">
                <a:extLst>
                  <a:ext uri="{28A0092B-C50C-407E-A947-70E740481C1C}">
                    <a14:useLocalDpi xmlns:a14="http://schemas.microsoft.com/office/drawing/2010/main" val="0"/>
                  </a:ext>
                </a:extLst>
              </a:blip>
              <a:stretch>
                <a:fillRect/>
              </a:stretch>
            </p:blipFill>
            <p:spPr>
              <a:xfrm>
                <a:off x="5447928" y="4880005"/>
                <a:ext cx="644652" cy="276607"/>
              </a:xfrm>
              <a:prstGeom prst="rect">
                <a:avLst/>
              </a:prstGeom>
            </p:spPr>
          </p:pic>
          <p:pic>
            <p:nvPicPr>
              <p:cNvPr id="29" name="Picture 28"/>
              <p:cNvPicPr>
                <a:picLocks noChangeAspect="1"/>
              </p:cNvPicPr>
              <p:nvPr>
                <p:custDataLst>
                  <p:tags r:id="rId13"/>
                </p:custDataLst>
              </p:nvPr>
            </p:nvPicPr>
            <p:blipFill>
              <a:blip r:embed="rId21" cstate="print">
                <a:extLst>
                  <a:ext uri="{28A0092B-C50C-407E-A947-70E740481C1C}">
                    <a14:useLocalDpi xmlns:a14="http://schemas.microsoft.com/office/drawing/2010/main" val="0"/>
                  </a:ext>
                </a:extLst>
              </a:blip>
              <a:stretch>
                <a:fillRect/>
              </a:stretch>
            </p:blipFill>
            <p:spPr>
              <a:xfrm>
                <a:off x="1891284" y="1610277"/>
                <a:ext cx="146304" cy="405384"/>
              </a:xfrm>
              <a:prstGeom prst="rect">
                <a:avLst/>
              </a:prstGeom>
            </p:spPr>
          </p:pic>
          <p:pic>
            <p:nvPicPr>
              <p:cNvPr id="31" name="Picture 30"/>
              <p:cNvPicPr>
                <a:picLocks noChangeAspect="1"/>
              </p:cNvPicPr>
              <p:nvPr>
                <p:custDataLst>
                  <p:tags r:id="rId14"/>
                </p:custDataLst>
              </p:nvPr>
            </p:nvPicPr>
            <p:blipFill>
              <a:blip r:embed="rId22" cstate="print">
                <a:extLst>
                  <a:ext uri="{28A0092B-C50C-407E-A947-70E740481C1C}">
                    <a14:useLocalDpi xmlns:a14="http://schemas.microsoft.com/office/drawing/2010/main" val="0"/>
                  </a:ext>
                </a:extLst>
              </a:blip>
              <a:stretch>
                <a:fillRect/>
              </a:stretch>
            </p:blipFill>
            <p:spPr>
              <a:xfrm>
                <a:off x="855981" y="5461000"/>
                <a:ext cx="146304" cy="405384"/>
              </a:xfrm>
              <a:prstGeom prst="rect">
                <a:avLst/>
              </a:prstGeom>
            </p:spPr>
          </p:pic>
          <p:pic>
            <p:nvPicPr>
              <p:cNvPr id="9" name="Picture 8"/>
              <p:cNvPicPr>
                <a:picLocks noChangeAspect="1"/>
              </p:cNvPicPr>
              <p:nvPr>
                <p:custDataLst>
                  <p:tags r:id="rId15"/>
                </p:custDataLst>
              </p:nvPr>
            </p:nvPicPr>
            <p:blipFill>
              <a:blip r:embed="rId23" cstate="print">
                <a:extLst>
                  <a:ext uri="{28A0092B-C50C-407E-A947-70E740481C1C}">
                    <a14:useLocalDpi xmlns:a14="http://schemas.microsoft.com/office/drawing/2010/main" val="0"/>
                  </a:ext>
                </a:extLst>
              </a:blip>
              <a:stretch>
                <a:fillRect/>
              </a:stretch>
            </p:blipFill>
            <p:spPr>
              <a:xfrm>
                <a:off x="1229362" y="3816096"/>
                <a:ext cx="4930903" cy="832104"/>
              </a:xfrm>
              <a:prstGeom prst="rect">
                <a:avLst/>
              </a:prstGeom>
            </p:spPr>
          </p:pic>
          <p:pic>
            <p:nvPicPr>
              <p:cNvPr id="2" name="Picture 1"/>
              <p:cNvPicPr>
                <a:picLocks noChangeAspect="1"/>
              </p:cNvPicPr>
              <p:nvPr>
                <p:custDataLst>
                  <p:tags r:id="rId16"/>
                </p:custDataLst>
              </p:nvPr>
            </p:nvPicPr>
            <p:blipFill>
              <a:blip r:embed="rId24" cstate="print">
                <a:extLst>
                  <a:ext uri="{28A0092B-C50C-407E-A947-70E740481C1C}">
                    <a14:useLocalDpi xmlns:a14="http://schemas.microsoft.com/office/drawing/2010/main" val="0"/>
                  </a:ext>
                </a:extLst>
              </a:blip>
              <a:stretch>
                <a:fillRect/>
              </a:stretch>
            </p:blipFill>
            <p:spPr>
              <a:xfrm>
                <a:off x="3713225" y="3223005"/>
                <a:ext cx="969264" cy="409195"/>
              </a:xfrm>
              <a:prstGeom prst="rect">
                <a:avLst/>
              </a:prstGeom>
            </p:spPr>
          </p:pic>
          <p:sp>
            <p:nvSpPr>
              <p:cNvPr id="16" name="Right Brace 15"/>
              <p:cNvSpPr/>
              <p:nvPr/>
            </p:nvSpPr>
            <p:spPr>
              <a:xfrm rot="5400000">
                <a:off x="4179317" y="1712341"/>
                <a:ext cx="179071" cy="2746504"/>
              </a:xfrm>
              <a:prstGeom prst="rightBrace">
                <a:avLst>
                  <a:gd name="adj1" fmla="val 47916"/>
                  <a:gd name="adj2" fmla="val 50000"/>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sz="2400"/>
              </a:p>
            </p:txBody>
          </p:sp>
        </p:grpSp>
      </p:grpSp>
      <p:cxnSp>
        <p:nvCxnSpPr>
          <p:cNvPr id="19" name="Straight Connector 18"/>
          <p:cNvCxnSpPr>
            <a:cxnSpLocks/>
          </p:cNvCxnSpPr>
          <p:nvPr/>
        </p:nvCxnSpPr>
        <p:spPr>
          <a:xfrm flipH="1">
            <a:off x="6248400" y="1772816"/>
            <a:ext cx="1" cy="4907384"/>
          </a:xfrm>
          <a:prstGeom prst="line">
            <a:avLst/>
          </a:prstGeom>
        </p:spPr>
        <p:style>
          <a:lnRef idx="1">
            <a:schemeClr val="dk1"/>
          </a:lnRef>
          <a:fillRef idx="0">
            <a:schemeClr val="dk1"/>
          </a:fillRef>
          <a:effectRef idx="0">
            <a:schemeClr val="dk1"/>
          </a:effectRef>
          <a:fontRef idx="minor">
            <a:schemeClr val="tx1"/>
          </a:fontRef>
        </p:style>
      </p:cxnSp>
      <p:grpSp>
        <p:nvGrpSpPr>
          <p:cNvPr id="25" name="Grupo 24">
            <a:extLst>
              <a:ext uri="{FF2B5EF4-FFF2-40B4-BE49-F238E27FC236}">
                <a16:creationId xmlns:a16="http://schemas.microsoft.com/office/drawing/2014/main" id="{ADA12C1D-F8AA-48B3-819A-E6088F8A9A66}"/>
              </a:ext>
            </a:extLst>
          </p:cNvPr>
          <p:cNvGrpSpPr/>
          <p:nvPr/>
        </p:nvGrpSpPr>
        <p:grpSpPr>
          <a:xfrm>
            <a:off x="6438900" y="394840"/>
            <a:ext cx="5570729" cy="3250184"/>
            <a:chOff x="6438900" y="76200"/>
            <a:chExt cx="5570729" cy="3250184"/>
          </a:xfrm>
          <a:solidFill>
            <a:schemeClr val="bg1"/>
          </a:solidFill>
        </p:grpSpPr>
        <p:sp>
          <p:nvSpPr>
            <p:cNvPr id="26" name="TextBox 25"/>
            <p:cNvSpPr txBox="1"/>
            <p:nvPr/>
          </p:nvSpPr>
          <p:spPr>
            <a:xfrm>
              <a:off x="6451600" y="76200"/>
              <a:ext cx="4775200" cy="502766"/>
            </a:xfrm>
            <a:prstGeom prst="rect">
              <a:avLst/>
            </a:prstGeom>
            <a:grpFill/>
          </p:spPr>
          <p:txBody>
            <a:bodyPr wrap="square" rtlCol="0">
              <a:spAutoFit/>
            </a:bodyPr>
            <a:lstStyle/>
            <a:p>
              <a:r>
                <a:rPr lang="en-US" sz="2667" dirty="0"/>
                <a:t>Nuevo </a:t>
              </a:r>
              <a:r>
                <a:rPr lang="en-US" sz="2667" dirty="0" err="1"/>
                <a:t>algoritmo</a:t>
              </a:r>
              <a:r>
                <a:rPr lang="en-US" sz="2667" dirty="0"/>
                <a:t>:</a:t>
              </a:r>
            </a:p>
          </p:txBody>
        </p:sp>
        <p:pic>
          <p:nvPicPr>
            <p:cNvPr id="20" name="Picture 19"/>
            <p:cNvPicPr>
              <a:picLocks noChangeAspect="1"/>
            </p:cNvPicPr>
            <p:nvPr>
              <p:custDataLst>
                <p:tags r:id="rId5"/>
              </p:custDataLst>
            </p:nvPr>
          </p:nvPicPr>
          <p:blipFill>
            <a:blip r:embed="rId25" cstate="print">
              <a:extLst>
                <a:ext uri="{28A0092B-C50C-407E-A947-70E740481C1C}">
                  <a14:useLocalDpi xmlns:a14="http://schemas.microsoft.com/office/drawing/2010/main" val="0"/>
                </a:ext>
              </a:extLst>
            </a:blip>
            <a:stretch>
              <a:fillRect/>
            </a:stretch>
          </p:blipFill>
          <p:spPr>
            <a:xfrm>
              <a:off x="9283769" y="189778"/>
              <a:ext cx="916687" cy="306324"/>
            </a:xfrm>
            <a:prstGeom prst="rect">
              <a:avLst/>
            </a:prstGeom>
            <a:grpFill/>
          </p:spPr>
        </p:pic>
        <p:sp>
          <p:nvSpPr>
            <p:cNvPr id="30" name="TextBox 29"/>
            <p:cNvSpPr txBox="1"/>
            <p:nvPr/>
          </p:nvSpPr>
          <p:spPr>
            <a:xfrm>
              <a:off x="6438900" y="584200"/>
              <a:ext cx="3556000" cy="502766"/>
            </a:xfrm>
            <a:prstGeom prst="rect">
              <a:avLst/>
            </a:prstGeom>
            <a:grpFill/>
          </p:spPr>
          <p:txBody>
            <a:bodyPr wrap="square" rtlCol="0">
              <a:spAutoFit/>
            </a:bodyPr>
            <a:lstStyle/>
            <a:p>
              <a:r>
                <a:rPr lang="en-US" sz="2667" dirty="0" err="1"/>
                <a:t>Repetir</a:t>
              </a:r>
              <a:endParaRPr lang="en-US" sz="3200" dirty="0"/>
            </a:p>
          </p:txBody>
        </p:sp>
        <p:pic>
          <p:nvPicPr>
            <p:cNvPr id="32" name="Picture 31"/>
            <p:cNvPicPr>
              <a:picLocks noChangeAspect="1"/>
            </p:cNvPicPr>
            <p:nvPr>
              <p:custDataLst>
                <p:tags r:id="rId6"/>
              </p:custDataLst>
            </p:nvPr>
          </p:nvPicPr>
          <p:blipFill>
            <a:blip r:embed="rId21" cstate="print">
              <a:extLst>
                <a:ext uri="{28A0092B-C50C-407E-A947-70E740481C1C}">
                  <a14:useLocalDpi xmlns:a14="http://schemas.microsoft.com/office/drawing/2010/main" val="0"/>
                </a:ext>
              </a:extLst>
            </a:blip>
            <a:stretch>
              <a:fillRect/>
            </a:stretch>
          </p:blipFill>
          <p:spPr>
            <a:xfrm>
              <a:off x="7720584" y="659089"/>
              <a:ext cx="146304" cy="405384"/>
            </a:xfrm>
            <a:prstGeom prst="rect">
              <a:avLst/>
            </a:prstGeom>
            <a:grpFill/>
          </p:spPr>
        </p:pic>
        <p:pic>
          <p:nvPicPr>
            <p:cNvPr id="34" name="Picture 33"/>
            <p:cNvPicPr>
              <a:picLocks noChangeAspect="1"/>
            </p:cNvPicPr>
            <p:nvPr>
              <p:custDataLst>
                <p:tags r:id="rId7"/>
              </p:custDataLst>
            </p:nvPr>
          </p:nvPicPr>
          <p:blipFill>
            <a:blip r:embed="rId22" cstate="print">
              <a:extLst>
                <a:ext uri="{28A0092B-C50C-407E-A947-70E740481C1C}">
                  <a14:useLocalDpi xmlns:a14="http://schemas.microsoft.com/office/drawing/2010/main" val="0"/>
                </a:ext>
              </a:extLst>
            </a:blip>
            <a:stretch>
              <a:fillRect/>
            </a:stretch>
          </p:blipFill>
          <p:spPr>
            <a:xfrm>
              <a:off x="6799581" y="2921000"/>
              <a:ext cx="146304" cy="405384"/>
            </a:xfrm>
            <a:prstGeom prst="rect">
              <a:avLst/>
            </a:prstGeom>
            <a:grpFill/>
          </p:spPr>
        </p:pic>
        <p:pic>
          <p:nvPicPr>
            <p:cNvPr id="23" name="Picture 22"/>
            <p:cNvPicPr>
              <a:picLocks noChangeAspect="1"/>
            </p:cNvPicPr>
            <p:nvPr>
              <p:custDataLst>
                <p:tags r:id="rId8"/>
              </p:custDataLst>
            </p:nvPr>
          </p:nvPicPr>
          <p:blipFill>
            <a:blip r:embed="rId26" cstate="print">
              <a:extLst>
                <a:ext uri="{28A0092B-C50C-407E-A947-70E740481C1C}">
                  <a14:useLocalDpi xmlns:a14="http://schemas.microsoft.com/office/drawing/2010/main" val="0"/>
                </a:ext>
              </a:extLst>
            </a:blip>
            <a:stretch>
              <a:fillRect/>
            </a:stretch>
          </p:blipFill>
          <p:spPr>
            <a:xfrm>
              <a:off x="6959601" y="1345177"/>
              <a:ext cx="4914900" cy="832104"/>
            </a:xfrm>
            <a:prstGeom prst="rect">
              <a:avLst/>
            </a:prstGeom>
            <a:grpFill/>
          </p:spPr>
        </p:pic>
        <p:sp>
          <p:nvSpPr>
            <p:cNvPr id="36" name="TextBox 35"/>
            <p:cNvSpPr txBox="1"/>
            <p:nvPr/>
          </p:nvSpPr>
          <p:spPr>
            <a:xfrm>
              <a:off x="8344412" y="2242900"/>
              <a:ext cx="3665217" cy="748795"/>
            </a:xfrm>
            <a:prstGeom prst="rect">
              <a:avLst/>
            </a:prstGeom>
            <a:grpFill/>
          </p:spPr>
          <p:txBody>
            <a:bodyPr wrap="square" rtlCol="0">
              <a:spAutoFit/>
            </a:bodyPr>
            <a:lstStyle/>
            <a:p>
              <a:r>
                <a:rPr lang="en-US" sz="2133" dirty="0"/>
                <a:t>(</a:t>
              </a:r>
              <a:r>
                <a:rPr lang="en-US" sz="2133" dirty="0" err="1"/>
                <a:t>actualiza</a:t>
              </a:r>
              <a:r>
                <a:rPr lang="en-US" sz="2133" dirty="0"/>
                <a:t> </a:t>
              </a:r>
              <a:r>
                <a:rPr lang="en-US" sz="2133" dirty="0" err="1"/>
                <a:t>simultaneame</a:t>
              </a:r>
              <a:endParaRPr lang="en-US" sz="2133" dirty="0"/>
            </a:p>
            <a:p>
              <a:r>
                <a:rPr lang="en-US" sz="2133" dirty="0"/>
                <a:t>para                   )</a:t>
              </a:r>
            </a:p>
          </p:txBody>
        </p:sp>
        <p:pic>
          <p:nvPicPr>
            <p:cNvPr id="6" name="Picture 5"/>
            <p:cNvPicPr>
              <a:picLocks noChangeAspect="1"/>
            </p:cNvPicPr>
            <p:nvPr>
              <p:custDataLst>
                <p:tags r:id="rId9"/>
              </p:custDataLst>
            </p:nvPr>
          </p:nvPicPr>
          <p:blipFill>
            <a:blip r:embed="rId27" cstate="print">
              <a:extLst>
                <a:ext uri="{28A0092B-C50C-407E-A947-70E740481C1C}">
                  <a14:useLocalDpi xmlns:a14="http://schemas.microsoft.com/office/drawing/2010/main" val="0"/>
                </a:ext>
              </a:extLst>
            </a:blip>
            <a:stretch>
              <a:fillRect/>
            </a:stretch>
          </p:blipFill>
          <p:spPr>
            <a:xfrm>
              <a:off x="11560604" y="2342977"/>
              <a:ext cx="224028" cy="306324"/>
            </a:xfrm>
            <a:prstGeom prst="rect">
              <a:avLst/>
            </a:prstGeom>
            <a:grpFill/>
          </p:spPr>
        </p:pic>
        <p:pic>
          <p:nvPicPr>
            <p:cNvPr id="11" name="Picture 10"/>
            <p:cNvPicPr>
              <a:picLocks noChangeAspect="1"/>
            </p:cNvPicPr>
            <p:nvPr>
              <p:custDataLst>
                <p:tags r:id="rId10"/>
              </p:custDataLst>
            </p:nvPr>
          </p:nvPicPr>
          <p:blipFill>
            <a:blip r:embed="rId28" cstate="print">
              <a:extLst>
                <a:ext uri="{28A0092B-C50C-407E-A947-70E740481C1C}">
                  <a14:useLocalDpi xmlns:a14="http://schemas.microsoft.com/office/drawing/2010/main" val="0"/>
                </a:ext>
              </a:extLst>
            </a:blip>
            <a:stretch>
              <a:fillRect/>
            </a:stretch>
          </p:blipFill>
          <p:spPr>
            <a:xfrm>
              <a:off x="9108760" y="2742449"/>
              <a:ext cx="1379728" cy="235712"/>
            </a:xfrm>
            <a:prstGeom prst="rect">
              <a:avLst/>
            </a:prstGeom>
            <a:grpFill/>
          </p:spPr>
        </p:pic>
      </p:grpSp>
      <p:cxnSp>
        <p:nvCxnSpPr>
          <p:cNvPr id="40" name="Straight Connector 39"/>
          <p:cNvCxnSpPr/>
          <p:nvPr/>
        </p:nvCxnSpPr>
        <p:spPr>
          <a:xfrm flipH="1">
            <a:off x="6502400" y="3789040"/>
            <a:ext cx="5283200" cy="0"/>
          </a:xfrm>
          <a:prstGeom prst="line">
            <a:avLst/>
          </a:prstGeom>
        </p:spPr>
        <p:style>
          <a:lnRef idx="1">
            <a:schemeClr val="dk1"/>
          </a:lnRef>
          <a:fillRef idx="0">
            <a:schemeClr val="dk1"/>
          </a:fillRef>
          <a:effectRef idx="0">
            <a:schemeClr val="dk1"/>
          </a:effectRef>
          <a:fontRef idx="minor">
            <a:schemeClr val="tx1"/>
          </a:fontRef>
        </p:style>
      </p:cxnSp>
      <p:grpSp>
        <p:nvGrpSpPr>
          <p:cNvPr id="22" name="Grupo 21">
            <a:extLst>
              <a:ext uri="{FF2B5EF4-FFF2-40B4-BE49-F238E27FC236}">
                <a16:creationId xmlns:a16="http://schemas.microsoft.com/office/drawing/2014/main" id="{0EDA44E6-65FF-4264-AE1E-6CA76CB7BD4A}"/>
              </a:ext>
            </a:extLst>
          </p:cNvPr>
          <p:cNvGrpSpPr/>
          <p:nvPr/>
        </p:nvGrpSpPr>
        <p:grpSpPr>
          <a:xfrm>
            <a:off x="6796908" y="3911426"/>
            <a:ext cx="4883284" cy="2901950"/>
            <a:chOff x="6796908" y="3632200"/>
            <a:chExt cx="4883284" cy="2901950"/>
          </a:xfrm>
          <a:solidFill>
            <a:schemeClr val="bg1"/>
          </a:solidFill>
        </p:grpSpPr>
        <p:pic>
          <p:nvPicPr>
            <p:cNvPr id="12" name="Picture 11"/>
            <p:cNvPicPr>
              <a:picLocks noChangeAspect="1"/>
            </p:cNvPicPr>
            <p:nvPr>
              <p:custDataLst>
                <p:tags r:id="rId1"/>
              </p:custDataLst>
            </p:nvPr>
          </p:nvPicPr>
          <p:blipFill>
            <a:blip r:embed="rId29" cstate="print">
              <a:extLst>
                <a:ext uri="{28A0092B-C50C-407E-A947-70E740481C1C}">
                  <a14:useLocalDpi xmlns:a14="http://schemas.microsoft.com/office/drawing/2010/main" val="0"/>
                </a:ext>
              </a:extLst>
            </a:blip>
            <a:stretch>
              <a:fillRect/>
            </a:stretch>
          </p:blipFill>
          <p:spPr>
            <a:xfrm>
              <a:off x="6799581" y="3632200"/>
              <a:ext cx="4880611" cy="832104"/>
            </a:xfrm>
            <a:prstGeom prst="rect">
              <a:avLst/>
            </a:prstGeom>
            <a:grpFill/>
          </p:spPr>
        </p:pic>
        <p:pic>
          <p:nvPicPr>
            <p:cNvPr id="17" name="Picture 16"/>
            <p:cNvPicPr>
              <a:picLocks noChangeAspect="1"/>
            </p:cNvPicPr>
            <p:nvPr>
              <p:custDataLst>
                <p:tags r:id="rId2"/>
              </p:custDataLst>
            </p:nvPr>
          </p:nvPicPr>
          <p:blipFill>
            <a:blip r:embed="rId30" cstate="print">
              <a:extLst>
                <a:ext uri="{28A0092B-C50C-407E-A947-70E740481C1C}">
                  <a14:useLocalDpi xmlns:a14="http://schemas.microsoft.com/office/drawing/2010/main" val="0"/>
                </a:ext>
              </a:extLst>
            </a:blip>
            <a:stretch>
              <a:fillRect/>
            </a:stretch>
          </p:blipFill>
          <p:spPr>
            <a:xfrm>
              <a:off x="6796908" y="4628896"/>
              <a:ext cx="4880611" cy="832104"/>
            </a:xfrm>
            <a:prstGeom prst="rect">
              <a:avLst/>
            </a:prstGeom>
            <a:grpFill/>
          </p:spPr>
        </p:pic>
        <p:pic>
          <p:nvPicPr>
            <p:cNvPr id="7" name="Picture 6"/>
            <p:cNvPicPr>
              <a:picLocks noChangeAspect="1"/>
            </p:cNvPicPr>
            <p:nvPr>
              <p:custDataLst>
                <p:tags r:id="rId3"/>
              </p:custDataLst>
            </p:nvPr>
          </p:nvPicPr>
          <p:blipFill>
            <a:blip r:embed="rId31" cstate="print">
              <a:extLst>
                <a:ext uri="{28A0092B-C50C-407E-A947-70E740481C1C}">
                  <a14:useLocalDpi xmlns:a14="http://schemas.microsoft.com/office/drawing/2010/main" val="0"/>
                </a:ext>
              </a:extLst>
            </a:blip>
            <a:stretch>
              <a:fillRect/>
            </a:stretch>
          </p:blipFill>
          <p:spPr>
            <a:xfrm>
              <a:off x="6796908" y="5543296"/>
              <a:ext cx="4880611" cy="832104"/>
            </a:xfrm>
            <a:prstGeom prst="rect">
              <a:avLst/>
            </a:prstGeom>
            <a:grpFill/>
          </p:spPr>
        </p:pic>
        <p:pic>
          <p:nvPicPr>
            <p:cNvPr id="54" name="Picture 53"/>
            <p:cNvPicPr>
              <a:picLocks noChangeAspect="1"/>
            </p:cNvPicPr>
            <p:nvPr>
              <p:custDataLst>
                <p:tags r:id="rId4"/>
              </p:custDataLst>
            </p:nvPr>
          </p:nvPicPr>
          <p:blipFill>
            <a:blip r:embed="rId32" cstate="print">
              <a:extLst>
                <a:ext uri="{28A0092B-C50C-407E-A947-70E740481C1C}">
                  <a14:useLocalDpi xmlns:a14="http://schemas.microsoft.com/office/drawing/2010/main" val="0"/>
                </a:ext>
              </a:extLst>
            </a:blip>
            <a:stretch>
              <a:fillRect/>
            </a:stretch>
          </p:blipFill>
          <p:spPr>
            <a:xfrm>
              <a:off x="6796908" y="6505575"/>
              <a:ext cx="253365" cy="28575"/>
            </a:xfrm>
            <a:prstGeom prst="rect">
              <a:avLst/>
            </a:prstGeom>
            <a:grpFill/>
          </p:spPr>
        </p:pic>
      </p:grpSp>
      <p:sp>
        <p:nvSpPr>
          <p:cNvPr id="4" name="Título 3">
            <a:extLst>
              <a:ext uri="{FF2B5EF4-FFF2-40B4-BE49-F238E27FC236}">
                <a16:creationId xmlns:a16="http://schemas.microsoft.com/office/drawing/2014/main" id="{20834629-A00D-4520-A8E0-77BBFA408727}"/>
              </a:ext>
            </a:extLst>
          </p:cNvPr>
          <p:cNvSpPr>
            <a:spLocks noGrp="1"/>
          </p:cNvSpPr>
          <p:nvPr>
            <p:ph type="title"/>
          </p:nvPr>
        </p:nvSpPr>
        <p:spPr>
          <a:xfrm>
            <a:off x="677334" y="370698"/>
            <a:ext cx="5482931" cy="1559702"/>
          </a:xfrm>
        </p:spPr>
        <p:txBody>
          <a:bodyPr>
            <a:normAutofit fontScale="90000"/>
          </a:bodyPr>
          <a:lstStyle/>
          <a:p>
            <a:r>
              <a:rPr lang="es-ES" dirty="0"/>
              <a:t>Descenso por el gradiente</a:t>
            </a:r>
            <a:br>
              <a:rPr lang="es-ES" dirty="0"/>
            </a:br>
            <a:r>
              <a:rPr lang="es-ES" dirty="0"/>
              <a:t>regresión lineal </a:t>
            </a:r>
            <a:br>
              <a:rPr lang="es-ES" dirty="0"/>
            </a:br>
            <a:r>
              <a:rPr lang="es-ES" dirty="0"/>
              <a:t>multivariable</a:t>
            </a:r>
            <a:endParaRPr lang="es-BO" dirty="0"/>
          </a:p>
        </p:txBody>
      </p:sp>
    </p:spTree>
    <p:extLst>
      <p:ext uri="{BB962C8B-B14F-4D97-AF65-F5344CB8AC3E}">
        <p14:creationId xmlns:p14="http://schemas.microsoft.com/office/powerpoint/2010/main" val="213314899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08000" y="1295401"/>
            <a:ext cx="6197600" cy="1023422"/>
          </a:xfrm>
          <a:prstGeom prst="rect">
            <a:avLst/>
          </a:prstGeom>
          <a:noFill/>
        </p:spPr>
        <p:txBody>
          <a:bodyPr wrap="square" rtlCol="0">
            <a:spAutoFit/>
          </a:bodyPr>
          <a:lstStyle/>
          <a:p>
            <a:pPr>
              <a:spcAft>
                <a:spcPts val="667"/>
              </a:spcAft>
            </a:pPr>
            <a:r>
              <a:rPr lang="en-US" sz="2667" dirty="0"/>
              <a:t>E.g</a:t>
            </a:r>
            <a:r>
              <a:rPr lang="en-US" sz="2400" dirty="0"/>
              <a:t>.       = </a:t>
            </a:r>
            <a:r>
              <a:rPr lang="en-US" sz="2400" dirty="0" err="1"/>
              <a:t>tamaño</a:t>
            </a:r>
            <a:r>
              <a:rPr lang="en-US" sz="2400" dirty="0"/>
              <a:t> (0-2000 m</a:t>
            </a:r>
            <a:r>
              <a:rPr lang="en-US" sz="2400" baseline="30000" dirty="0"/>
              <a:t>2</a:t>
            </a:r>
            <a:r>
              <a:rPr lang="en-US" sz="2400" dirty="0"/>
              <a:t>)</a:t>
            </a:r>
            <a:endParaRPr lang="en-US" sz="2400" dirty="0">
              <a:solidFill>
                <a:srgbClr val="000000"/>
              </a:solidFill>
            </a:endParaRPr>
          </a:p>
          <a:p>
            <a:pPr>
              <a:spcAft>
                <a:spcPts val="667"/>
              </a:spcAft>
            </a:pPr>
            <a:r>
              <a:rPr lang="en-US" sz="2400" dirty="0"/>
              <a:t>              = </a:t>
            </a:r>
            <a:r>
              <a:rPr lang="en-US" sz="2400" dirty="0" err="1"/>
              <a:t>número</a:t>
            </a:r>
            <a:r>
              <a:rPr lang="en-US" sz="2400" dirty="0"/>
              <a:t> de </a:t>
            </a:r>
            <a:r>
              <a:rPr lang="en-US" sz="2400" dirty="0" err="1"/>
              <a:t>habitacinoes</a:t>
            </a:r>
            <a:r>
              <a:rPr lang="en-US" sz="2400" dirty="0"/>
              <a:t> (1-5</a:t>
            </a:r>
            <a:r>
              <a:rPr lang="en-US" sz="2800" dirty="0"/>
              <a:t>)</a:t>
            </a:r>
          </a:p>
        </p:txBody>
      </p:sp>
      <p:pic>
        <p:nvPicPr>
          <p:cNvPr id="9" name="Picture 8"/>
          <p:cNvPicPr>
            <a:picLocks noChangeAspect="1"/>
          </p:cNvPicPr>
          <p:nvPr>
            <p:custDataLst>
              <p:tags r:id="rId1"/>
            </p:custDataLst>
          </p:nvPr>
        </p:nvPicPr>
        <p:blipFill>
          <a:blip r:embed="rId13" cstate="print">
            <a:extLst>
              <a:ext uri="{28A0092B-C50C-407E-A947-70E740481C1C}">
                <a14:useLocalDpi xmlns:a14="http://schemas.microsoft.com/office/drawing/2010/main" val="0"/>
              </a:ext>
            </a:extLst>
          </a:blip>
          <a:stretch>
            <a:fillRect/>
          </a:stretch>
        </p:blipFill>
        <p:spPr>
          <a:xfrm>
            <a:off x="1219200" y="1498600"/>
            <a:ext cx="356616" cy="240792"/>
          </a:xfrm>
          <a:prstGeom prst="rect">
            <a:avLst/>
          </a:prstGeom>
        </p:spPr>
      </p:pic>
      <p:pic>
        <p:nvPicPr>
          <p:cNvPr id="11" name="Picture 10"/>
          <p:cNvPicPr>
            <a:picLocks noChangeAspect="1"/>
          </p:cNvPicPr>
          <p:nvPr>
            <p:custDataLst>
              <p:tags r:id="rId2"/>
            </p:custDataLst>
          </p:nvPr>
        </p:nvPicPr>
        <p:blipFill>
          <a:blip r:embed="rId14" cstate="print">
            <a:extLst>
              <a:ext uri="{28A0092B-C50C-407E-A947-70E740481C1C}">
                <a14:useLocalDpi xmlns:a14="http://schemas.microsoft.com/office/drawing/2010/main" val="0"/>
              </a:ext>
            </a:extLst>
          </a:blip>
          <a:stretch>
            <a:fillRect/>
          </a:stretch>
        </p:blipFill>
        <p:spPr>
          <a:xfrm>
            <a:off x="1219200" y="1991043"/>
            <a:ext cx="365760" cy="240792"/>
          </a:xfrm>
          <a:prstGeom prst="rect">
            <a:avLst/>
          </a:prstGeom>
        </p:spPr>
      </p:pic>
      <p:cxnSp>
        <p:nvCxnSpPr>
          <p:cNvPr id="14" name="Straight Connector 13"/>
          <p:cNvCxnSpPr/>
          <p:nvPr/>
        </p:nvCxnSpPr>
        <p:spPr>
          <a:xfrm>
            <a:off x="6299200" y="1498600"/>
            <a:ext cx="0" cy="4883016"/>
          </a:xfrm>
          <a:prstGeom prst="line">
            <a:avLst/>
          </a:prstGeom>
        </p:spPr>
        <p:style>
          <a:lnRef idx="1">
            <a:schemeClr val="dk1"/>
          </a:lnRef>
          <a:fillRef idx="0">
            <a:schemeClr val="dk1"/>
          </a:fillRef>
          <a:effectRef idx="0">
            <a:schemeClr val="dk1"/>
          </a:effectRef>
          <a:fontRef idx="minor">
            <a:schemeClr val="tx1"/>
          </a:fontRef>
        </p:style>
      </p:cxnSp>
      <p:cxnSp>
        <p:nvCxnSpPr>
          <p:cNvPr id="16" name="Straight Connector 15"/>
          <p:cNvCxnSpPr/>
          <p:nvPr/>
        </p:nvCxnSpPr>
        <p:spPr>
          <a:xfrm flipV="1">
            <a:off x="2269287" y="2575106"/>
            <a:ext cx="0" cy="4092865"/>
          </a:xfrm>
          <a:prstGeom prst="line">
            <a:avLst/>
          </a:prstGeom>
          <a:ln w="38100">
            <a:solidFill>
              <a:schemeClr val="tx1"/>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1964488" y="6347460"/>
            <a:ext cx="2709113" cy="0"/>
          </a:xfrm>
          <a:prstGeom prst="line">
            <a:avLst/>
          </a:prstGeom>
          <a:ln w="38100">
            <a:solidFill>
              <a:schemeClr val="tx1"/>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flipV="1">
            <a:off x="7936992" y="4217906"/>
            <a:ext cx="0" cy="2416959"/>
          </a:xfrm>
          <a:prstGeom prst="line">
            <a:avLst/>
          </a:prstGeom>
          <a:ln w="38100">
            <a:solidFill>
              <a:schemeClr val="tx1"/>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7632192" y="6347460"/>
            <a:ext cx="2641600" cy="0"/>
          </a:xfrm>
          <a:prstGeom prst="line">
            <a:avLst/>
          </a:prstGeom>
          <a:ln w="38100">
            <a:solidFill>
              <a:schemeClr val="tx1"/>
            </a:solidFill>
            <a:tailEnd type="arrow" w="lg" len="med"/>
          </a:ln>
        </p:spPr>
        <p:style>
          <a:lnRef idx="1">
            <a:schemeClr val="accent1"/>
          </a:lnRef>
          <a:fillRef idx="0">
            <a:schemeClr val="accent1"/>
          </a:fillRef>
          <a:effectRef idx="0">
            <a:schemeClr val="accent1"/>
          </a:effectRef>
          <a:fontRef idx="minor">
            <a:schemeClr val="tx1"/>
          </a:fontRef>
        </p:style>
      </p:cxnSp>
      <p:pic>
        <p:nvPicPr>
          <p:cNvPr id="51" name="Picture 50"/>
          <p:cNvPicPr>
            <a:picLocks noChangeAspect="1"/>
          </p:cNvPicPr>
          <p:nvPr>
            <p:custDataLst>
              <p:tags r:id="rId3"/>
            </p:custDataLst>
          </p:nvPr>
        </p:nvPicPr>
        <p:blipFill>
          <a:blip r:embed="rId15" cstate="print">
            <a:extLst>
              <a:ext uri="{28A0092B-C50C-407E-A947-70E740481C1C}">
                <a14:useLocalDpi xmlns:a14="http://schemas.microsoft.com/office/drawing/2010/main" val="0"/>
              </a:ext>
            </a:extLst>
          </a:blip>
          <a:stretch>
            <a:fillRect/>
          </a:stretch>
        </p:blipFill>
        <p:spPr>
          <a:xfrm>
            <a:off x="1444535" y="2834184"/>
            <a:ext cx="316992" cy="350520"/>
          </a:xfrm>
          <a:prstGeom prst="rect">
            <a:avLst/>
          </a:prstGeom>
        </p:spPr>
      </p:pic>
      <p:pic>
        <p:nvPicPr>
          <p:cNvPr id="53" name="Picture 52"/>
          <p:cNvPicPr>
            <a:picLocks noChangeAspect="1"/>
          </p:cNvPicPr>
          <p:nvPr>
            <p:custDataLst>
              <p:tags r:id="rId4"/>
            </p:custDataLst>
          </p:nvPr>
        </p:nvPicPr>
        <p:blipFill>
          <a:blip r:embed="rId16" cstate="print">
            <a:extLst>
              <a:ext uri="{28A0092B-C50C-407E-A947-70E740481C1C}">
                <a14:useLocalDpi xmlns:a14="http://schemas.microsoft.com/office/drawing/2010/main" val="0"/>
              </a:ext>
            </a:extLst>
          </a:blip>
          <a:stretch>
            <a:fillRect/>
          </a:stretch>
        </p:blipFill>
        <p:spPr>
          <a:xfrm>
            <a:off x="4978400" y="6172200"/>
            <a:ext cx="307848" cy="350520"/>
          </a:xfrm>
          <a:prstGeom prst="rect">
            <a:avLst/>
          </a:prstGeom>
        </p:spPr>
      </p:pic>
      <p:pic>
        <p:nvPicPr>
          <p:cNvPr id="54" name="Picture 53"/>
          <p:cNvPicPr>
            <a:picLocks noChangeAspect="1"/>
          </p:cNvPicPr>
          <p:nvPr>
            <p:custDataLst>
              <p:tags r:id="rId5"/>
            </p:custDataLst>
          </p:nvPr>
        </p:nvPicPr>
        <p:blipFill>
          <a:blip r:embed="rId16" cstate="print">
            <a:extLst>
              <a:ext uri="{28A0092B-C50C-407E-A947-70E740481C1C}">
                <a14:useLocalDpi xmlns:a14="http://schemas.microsoft.com/office/drawing/2010/main" val="0"/>
              </a:ext>
            </a:extLst>
          </a:blip>
          <a:stretch>
            <a:fillRect/>
          </a:stretch>
        </p:blipFill>
        <p:spPr>
          <a:xfrm>
            <a:off x="10476992" y="6187907"/>
            <a:ext cx="307848" cy="350520"/>
          </a:xfrm>
          <a:prstGeom prst="rect">
            <a:avLst/>
          </a:prstGeom>
        </p:spPr>
      </p:pic>
      <p:pic>
        <p:nvPicPr>
          <p:cNvPr id="56" name="Picture 55"/>
          <p:cNvPicPr>
            <a:picLocks noChangeAspect="1"/>
          </p:cNvPicPr>
          <p:nvPr>
            <p:custDataLst>
              <p:tags r:id="rId6"/>
            </p:custDataLst>
          </p:nvPr>
        </p:nvPicPr>
        <p:blipFill>
          <a:blip r:embed="rId15" cstate="print">
            <a:extLst>
              <a:ext uri="{28A0092B-C50C-407E-A947-70E740481C1C}">
                <a14:useLocalDpi xmlns:a14="http://schemas.microsoft.com/office/drawing/2010/main" val="0"/>
              </a:ext>
            </a:extLst>
          </a:blip>
          <a:stretch>
            <a:fillRect/>
          </a:stretch>
        </p:blipFill>
        <p:spPr>
          <a:xfrm>
            <a:off x="7315200" y="4217905"/>
            <a:ext cx="316992" cy="350520"/>
          </a:xfrm>
          <a:prstGeom prst="rect">
            <a:avLst/>
          </a:prstGeom>
        </p:spPr>
      </p:pic>
      <p:pic>
        <p:nvPicPr>
          <p:cNvPr id="62" name="Picture 61"/>
          <p:cNvPicPr>
            <a:picLocks noChangeAspect="1"/>
          </p:cNvPicPr>
          <p:nvPr>
            <p:custDataLst>
              <p:tags r:id="rId7"/>
            </p:custDataLst>
          </p:nvPr>
        </p:nvPicPr>
        <p:blipFill>
          <a:blip r:embed="rId17" cstate="print">
            <a:extLst>
              <a:ext uri="{28A0092B-C50C-407E-A947-70E740481C1C}">
                <a14:useLocalDpi xmlns:a14="http://schemas.microsoft.com/office/drawing/2010/main" val="0"/>
              </a:ext>
            </a:extLst>
          </a:blip>
          <a:stretch>
            <a:fillRect/>
          </a:stretch>
        </p:blipFill>
        <p:spPr>
          <a:xfrm>
            <a:off x="7333465" y="1296708"/>
            <a:ext cx="2612136" cy="600456"/>
          </a:xfrm>
          <a:prstGeom prst="rect">
            <a:avLst/>
          </a:prstGeom>
        </p:spPr>
      </p:pic>
      <p:pic>
        <p:nvPicPr>
          <p:cNvPr id="68" name="Picture 67"/>
          <p:cNvPicPr>
            <a:picLocks noChangeAspect="1"/>
          </p:cNvPicPr>
          <p:nvPr>
            <p:custDataLst>
              <p:tags r:id="rId8"/>
            </p:custDataLst>
          </p:nvPr>
        </p:nvPicPr>
        <p:blipFill>
          <a:blip r:embed="rId18" cstate="print">
            <a:extLst>
              <a:ext uri="{28A0092B-C50C-407E-A947-70E740481C1C}">
                <a14:useLocalDpi xmlns:a14="http://schemas.microsoft.com/office/drawing/2010/main" val="0"/>
              </a:ext>
            </a:extLst>
          </a:blip>
          <a:stretch>
            <a:fillRect/>
          </a:stretch>
        </p:blipFill>
        <p:spPr>
          <a:xfrm>
            <a:off x="7315200" y="2324885"/>
            <a:ext cx="4322064" cy="527304"/>
          </a:xfrm>
          <a:prstGeom prst="rect">
            <a:avLst/>
          </a:prstGeom>
        </p:spPr>
      </p:pic>
      <p:sp>
        <p:nvSpPr>
          <p:cNvPr id="69" name="Rectangle 68"/>
          <p:cNvSpPr/>
          <p:nvPr/>
        </p:nvSpPr>
        <p:spPr>
          <a:xfrm>
            <a:off x="458724" y="177800"/>
            <a:ext cx="9347200" cy="954107"/>
          </a:xfrm>
          <a:prstGeom prst="rect">
            <a:avLst/>
          </a:prstGeom>
        </p:spPr>
        <p:txBody>
          <a:bodyPr wrap="square">
            <a:spAutoFit/>
          </a:bodyPr>
          <a:lstStyle/>
          <a:p>
            <a:r>
              <a:rPr lang="en-US" sz="3200" b="1" dirty="0" err="1"/>
              <a:t>Escalado</a:t>
            </a:r>
            <a:r>
              <a:rPr lang="en-US" sz="3200" b="1" dirty="0"/>
              <a:t> de </a:t>
            </a:r>
            <a:r>
              <a:rPr lang="en-US" sz="3200" b="1" dirty="0" err="1"/>
              <a:t>características</a:t>
            </a:r>
            <a:endParaRPr lang="en-US" sz="3200" b="1" dirty="0"/>
          </a:p>
          <a:p>
            <a:r>
              <a:rPr lang="en-US" sz="2400" dirty="0"/>
              <a:t>Idea: </a:t>
            </a:r>
            <a:r>
              <a:rPr lang="es-ES" sz="2400" dirty="0"/>
              <a:t>Asegurar que las características estén en una escala similar.</a:t>
            </a:r>
            <a:endParaRPr lang="en-US" sz="2400" dirty="0"/>
          </a:p>
        </p:txBody>
      </p:sp>
      <p:pic>
        <p:nvPicPr>
          <p:cNvPr id="79" name="Picture 78"/>
          <p:cNvPicPr>
            <a:picLocks noChangeAspect="1"/>
          </p:cNvPicPr>
          <p:nvPr>
            <p:custDataLst>
              <p:tags r:id="rId9"/>
            </p:custDataLst>
          </p:nvPr>
        </p:nvPicPr>
        <p:blipFill>
          <a:blip r:embed="rId19" cstate="print">
            <a:extLst>
              <a:ext uri="{28A0092B-C50C-407E-A947-70E740481C1C}">
                <a14:useLocalDpi xmlns:a14="http://schemas.microsoft.com/office/drawing/2010/main" val="0"/>
              </a:ext>
            </a:extLst>
          </a:blip>
          <a:stretch>
            <a:fillRect/>
          </a:stretch>
        </p:blipFill>
        <p:spPr>
          <a:xfrm>
            <a:off x="4969256" y="2658924"/>
            <a:ext cx="713232" cy="408432"/>
          </a:xfrm>
          <a:prstGeom prst="rect">
            <a:avLst/>
          </a:prstGeom>
        </p:spPr>
      </p:pic>
      <p:sp>
        <p:nvSpPr>
          <p:cNvPr id="2" name="Rectangle 1"/>
          <p:cNvSpPr/>
          <p:nvPr/>
        </p:nvSpPr>
        <p:spPr>
          <a:xfrm>
            <a:off x="8284908" y="1295400"/>
            <a:ext cx="1669161" cy="333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80" name="Picture 79"/>
          <p:cNvPicPr>
            <a:picLocks noChangeAspect="1"/>
          </p:cNvPicPr>
          <p:nvPr>
            <p:custDataLst>
              <p:tags r:id="rId10"/>
            </p:custDataLst>
          </p:nvPr>
        </p:nvPicPr>
        <p:blipFill>
          <a:blip r:embed="rId19" cstate="print">
            <a:extLst>
              <a:ext uri="{28A0092B-C50C-407E-A947-70E740481C1C}">
                <a14:useLocalDpi xmlns:a14="http://schemas.microsoft.com/office/drawing/2010/main" val="0"/>
              </a:ext>
            </a:extLst>
          </a:blip>
          <a:stretch>
            <a:fillRect/>
          </a:stretch>
        </p:blipFill>
        <p:spPr>
          <a:xfrm>
            <a:off x="10273792" y="4364209"/>
            <a:ext cx="713232" cy="408432"/>
          </a:xfrm>
          <a:prstGeom prst="rect">
            <a:avLst/>
          </a:prstGeom>
        </p:spPr>
      </p:pic>
      <p:sp>
        <p:nvSpPr>
          <p:cNvPr id="65" name="Rectangle 64"/>
          <p:cNvSpPr/>
          <p:nvPr/>
        </p:nvSpPr>
        <p:spPr>
          <a:xfrm>
            <a:off x="8255598" y="1213830"/>
            <a:ext cx="1795511" cy="400110"/>
          </a:xfrm>
          <a:prstGeom prst="rect">
            <a:avLst/>
          </a:prstGeom>
          <a:noFill/>
        </p:spPr>
        <p:txBody>
          <a:bodyPr wrap="square">
            <a:spAutoFit/>
          </a:bodyPr>
          <a:lstStyle/>
          <a:p>
            <a:pPr algn="ctr"/>
            <a:r>
              <a:rPr lang="en-US" sz="2000" dirty="0" err="1"/>
              <a:t>Tamaño</a:t>
            </a:r>
            <a:r>
              <a:rPr lang="en-US" sz="2000" dirty="0"/>
              <a:t> (m</a:t>
            </a:r>
            <a:r>
              <a:rPr lang="en-US" sz="2000" baseline="30000" dirty="0"/>
              <a:t>2</a:t>
            </a:r>
            <a:r>
              <a:rPr lang="en-US" sz="2000" dirty="0"/>
              <a:t>)</a:t>
            </a:r>
            <a:endParaRPr lang="en-US" sz="2000" dirty="0">
              <a:solidFill>
                <a:srgbClr val="000000"/>
              </a:solidFill>
            </a:endParaRPr>
          </a:p>
        </p:txBody>
      </p:sp>
      <p:sp>
        <p:nvSpPr>
          <p:cNvPr id="3" name="Rectangle 2"/>
          <p:cNvSpPr/>
          <p:nvPr/>
        </p:nvSpPr>
        <p:spPr>
          <a:xfrm>
            <a:off x="8284907" y="2324886"/>
            <a:ext cx="3352357" cy="2502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66" name="Rectangle 65"/>
          <p:cNvSpPr/>
          <p:nvPr/>
        </p:nvSpPr>
        <p:spPr>
          <a:xfrm>
            <a:off x="8284907" y="2187691"/>
            <a:ext cx="3390240" cy="400110"/>
          </a:xfrm>
          <a:prstGeom prst="rect">
            <a:avLst/>
          </a:prstGeom>
          <a:noFill/>
        </p:spPr>
        <p:txBody>
          <a:bodyPr wrap="square">
            <a:spAutoFit/>
          </a:bodyPr>
          <a:lstStyle/>
          <a:p>
            <a:pPr algn="ctr"/>
            <a:r>
              <a:rPr lang="en-US" sz="2000" dirty="0" err="1"/>
              <a:t>Número</a:t>
            </a:r>
            <a:r>
              <a:rPr lang="en-US" sz="2000" dirty="0"/>
              <a:t> de </a:t>
            </a:r>
            <a:r>
              <a:rPr lang="en-US" sz="2000" dirty="0" err="1"/>
              <a:t>habitaciones</a:t>
            </a:r>
            <a:r>
              <a:rPr lang="en-US" sz="2000" dirty="0"/>
              <a:t> </a:t>
            </a:r>
            <a:endParaRPr lang="en-US" sz="2000" dirty="0">
              <a:solidFill>
                <a:srgbClr val="000000"/>
              </a:solidFill>
            </a:endParaRPr>
          </a:p>
        </p:txBody>
      </p:sp>
      <mc:AlternateContent xmlns:mc="http://schemas.openxmlformats.org/markup-compatibility/2006" xmlns:p14="http://schemas.microsoft.com/office/powerpoint/2010/main">
        <mc:Choice Requires="p14">
          <p:contentPart p14:bwMode="auto" r:id="rId20">
            <p14:nvContentPartPr>
              <p14:cNvPr id="4" name="Ink 3"/>
              <p14:cNvContentPartPr/>
              <p14:nvPr/>
            </p14:nvContentPartPr>
            <p14:xfrm>
              <a:off x="504480" y="1325880"/>
              <a:ext cx="10700640" cy="5131800"/>
            </p14:xfrm>
          </p:contentPart>
        </mc:Choice>
        <mc:Fallback xmlns="">
          <p:pic>
            <p:nvPicPr>
              <p:cNvPr id="4" name="Ink 3"/>
              <p:cNvPicPr/>
              <p:nvPr/>
            </p:nvPicPr>
            <p:blipFill>
              <a:blip r:embed="rId21"/>
              <a:stretch>
                <a:fillRect/>
              </a:stretch>
            </p:blipFill>
            <p:spPr>
              <a:xfrm>
                <a:off x="495120" y="1125360"/>
                <a:ext cx="11349120" cy="5522880"/>
              </a:xfrm>
              <a:prstGeom prst="rect">
                <a:avLst/>
              </a:prstGeom>
            </p:spPr>
          </p:pic>
        </mc:Fallback>
      </mc:AlternateContent>
    </p:spTree>
    <p:extLst>
      <p:ext uri="{BB962C8B-B14F-4D97-AF65-F5344CB8AC3E}">
        <p14:creationId xmlns:p14="http://schemas.microsoft.com/office/powerpoint/2010/main" val="981714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8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p:bldP spid="66"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7330582" y="2114438"/>
            <a:ext cx="2100072" cy="335280"/>
          </a:xfrm>
          <a:prstGeom prst="rect">
            <a:avLst/>
          </a:prstGeom>
        </p:spPr>
      </p:pic>
      <p:sp>
        <p:nvSpPr>
          <p:cNvPr id="5" name="Título 4">
            <a:extLst>
              <a:ext uri="{FF2B5EF4-FFF2-40B4-BE49-F238E27FC236}">
                <a16:creationId xmlns:a16="http://schemas.microsoft.com/office/drawing/2014/main" id="{078D8815-B8ED-404A-8CC7-AAF6B4CDE697}"/>
              </a:ext>
            </a:extLst>
          </p:cNvPr>
          <p:cNvSpPr>
            <a:spLocks noGrp="1"/>
          </p:cNvSpPr>
          <p:nvPr>
            <p:ph type="title"/>
          </p:nvPr>
        </p:nvSpPr>
        <p:spPr/>
        <p:txBody>
          <a:bodyPr/>
          <a:lstStyle/>
          <a:p>
            <a:r>
              <a:rPr lang="es-BO" dirty="0"/>
              <a:t>Escalado de características</a:t>
            </a:r>
            <a:br>
              <a:rPr lang="es-BO" dirty="0"/>
            </a:br>
            <a:endParaRPr lang="es-BO" dirty="0"/>
          </a:p>
        </p:txBody>
      </p:sp>
      <p:sp>
        <p:nvSpPr>
          <p:cNvPr id="6" name="Marcador de contenido 5">
            <a:extLst>
              <a:ext uri="{FF2B5EF4-FFF2-40B4-BE49-F238E27FC236}">
                <a16:creationId xmlns:a16="http://schemas.microsoft.com/office/drawing/2014/main" id="{7E3A14BF-AE56-46E1-9935-7BCD8B949176}"/>
              </a:ext>
            </a:extLst>
          </p:cNvPr>
          <p:cNvSpPr>
            <a:spLocks noGrp="1"/>
          </p:cNvSpPr>
          <p:nvPr>
            <p:ph idx="1"/>
          </p:nvPr>
        </p:nvSpPr>
        <p:spPr/>
        <p:txBody>
          <a:bodyPr/>
          <a:lstStyle/>
          <a:p>
            <a:r>
              <a:rPr lang="es-ES" dirty="0"/>
              <a:t>Obtener cada característica en aproximadamente un rango.</a:t>
            </a:r>
            <a:endParaRPr lang="es-BO" dirty="0"/>
          </a:p>
        </p:txBody>
      </p:sp>
      <mc:AlternateContent xmlns:mc="http://schemas.openxmlformats.org/markup-compatibility/2006" xmlns:p14="http://schemas.microsoft.com/office/powerpoint/2010/main">
        <mc:Choice Requires="p14">
          <p:contentPart p14:bwMode="auto" r:id="rId5">
            <p14:nvContentPartPr>
              <p14:cNvPr id="4" name="Ink 3"/>
              <p14:cNvContentPartPr/>
              <p14:nvPr/>
            </p14:nvContentPartPr>
            <p14:xfrm>
              <a:off x="839416" y="2636912"/>
              <a:ext cx="10225440" cy="4065480"/>
            </p14:xfrm>
          </p:contentPart>
        </mc:Choice>
        <mc:Fallback xmlns="">
          <p:pic>
            <p:nvPicPr>
              <p:cNvPr id="4" name="Ink 3"/>
              <p:cNvPicPr/>
              <p:nvPr/>
            </p:nvPicPr>
            <p:blipFill>
              <a:blip r:embed="rId6"/>
              <a:stretch>
                <a:fillRect/>
              </a:stretch>
            </p:blipFill>
            <p:spPr>
              <a:xfrm>
                <a:off x="830056" y="2627552"/>
                <a:ext cx="10244160" cy="4084200"/>
              </a:xfrm>
              <a:prstGeom prst="rect">
                <a:avLst/>
              </a:prstGeom>
            </p:spPr>
          </p:pic>
        </mc:Fallback>
      </mc:AlternateContent>
    </p:spTree>
    <p:extLst>
      <p:ext uri="{BB962C8B-B14F-4D97-AF65-F5344CB8AC3E}">
        <p14:creationId xmlns:p14="http://schemas.microsoft.com/office/powerpoint/2010/main" val="201557547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C2873A32-6B2B-46B2-9C95-F8A1AFECB152}"/>
              </a:ext>
            </a:extLst>
          </p:cNvPr>
          <p:cNvSpPr>
            <a:spLocks noGrp="1"/>
          </p:cNvSpPr>
          <p:nvPr>
            <p:ph type="title"/>
          </p:nvPr>
        </p:nvSpPr>
        <p:spPr/>
        <p:txBody>
          <a:bodyPr/>
          <a:lstStyle/>
          <a:p>
            <a:r>
              <a:rPr lang="es-BO" dirty="0"/>
              <a:t>Normalización media</a:t>
            </a:r>
          </a:p>
        </p:txBody>
      </p:sp>
      <p:sp>
        <p:nvSpPr>
          <p:cNvPr id="5" name="Marcador de contenido 4">
            <a:extLst>
              <a:ext uri="{FF2B5EF4-FFF2-40B4-BE49-F238E27FC236}">
                <a16:creationId xmlns:a16="http://schemas.microsoft.com/office/drawing/2014/main" id="{A600BFA8-4D38-4D26-893E-7C8919626E0C}"/>
              </a:ext>
            </a:extLst>
          </p:cNvPr>
          <p:cNvSpPr>
            <a:spLocks noGrp="1"/>
          </p:cNvSpPr>
          <p:nvPr>
            <p:ph idx="1"/>
          </p:nvPr>
        </p:nvSpPr>
        <p:spPr>
          <a:xfrm>
            <a:off x="677334" y="3436659"/>
            <a:ext cx="8596668" cy="3232701"/>
          </a:xfrm>
        </p:spPr>
        <p:txBody>
          <a:bodyPr/>
          <a:lstStyle/>
          <a:p>
            <a:r>
              <a:rPr lang="es-ES" dirty="0"/>
              <a:t>Reemplace      con                  para que las funciones tengan una media de aproximadamente cero (No aplicar               a).</a:t>
            </a:r>
            <a:endParaRPr lang="es-BO" dirty="0"/>
          </a:p>
        </p:txBody>
      </p:sp>
      <p:pic>
        <p:nvPicPr>
          <p:cNvPr id="22" name="Picture 21"/>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tretch>
            <a:fillRect/>
          </a:stretch>
        </p:blipFill>
        <p:spPr>
          <a:xfrm>
            <a:off x="2262597" y="3484437"/>
            <a:ext cx="269240" cy="203200"/>
          </a:xfrm>
          <a:prstGeom prst="rect">
            <a:avLst/>
          </a:prstGeom>
        </p:spPr>
      </p:pic>
      <p:pic>
        <p:nvPicPr>
          <p:cNvPr id="23" name="Picture 22"/>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3153564" y="3480934"/>
            <a:ext cx="998220" cy="223520"/>
          </a:xfrm>
          <a:prstGeom prst="rect">
            <a:avLst/>
          </a:prstGeom>
        </p:spPr>
      </p:pic>
      <p:pic>
        <p:nvPicPr>
          <p:cNvPr id="24" name="Picture 23"/>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4734312" y="3775058"/>
            <a:ext cx="929640" cy="281940"/>
          </a:xfrm>
          <a:prstGeom prst="rect">
            <a:avLst/>
          </a:prstGeom>
        </p:spPr>
      </p:pic>
      <p:pic>
        <p:nvPicPr>
          <p:cNvPr id="15" name="Picture 14"/>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2133600" y="5361702"/>
            <a:ext cx="3060192" cy="527304"/>
          </a:xfrm>
          <a:prstGeom prst="rect">
            <a:avLst/>
          </a:prstGeom>
        </p:spPr>
      </p:pic>
      <p:pic>
        <p:nvPicPr>
          <p:cNvPr id="27" name="Picture 26"/>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tretch>
            <a:fillRect/>
          </a:stretch>
        </p:blipFill>
        <p:spPr>
          <a:xfrm>
            <a:off x="3401535" y="6213170"/>
            <a:ext cx="4843780" cy="292100"/>
          </a:xfrm>
          <a:prstGeom prst="rect">
            <a:avLst/>
          </a:prstGeom>
        </p:spPr>
      </p:pic>
      <p:pic>
        <p:nvPicPr>
          <p:cNvPr id="10" name="Picture 9"/>
          <p:cNvPicPr>
            <a:picLocks noChangeAspect="1"/>
          </p:cNvPicPr>
          <p:nvPr>
            <p:custDataLst>
              <p:tags r:id="rId6"/>
            </p:custDataLst>
          </p:nvPr>
        </p:nvPicPr>
        <p:blipFill>
          <a:blip r:embed="rId14" cstate="print">
            <a:extLst>
              <a:ext uri="{28A0092B-C50C-407E-A947-70E740481C1C}">
                <a14:useLocalDpi xmlns:a14="http://schemas.microsoft.com/office/drawing/2010/main" val="0"/>
              </a:ext>
            </a:extLst>
          </a:blip>
          <a:stretch>
            <a:fillRect/>
          </a:stretch>
        </p:blipFill>
        <p:spPr>
          <a:xfrm>
            <a:off x="2133600" y="4532154"/>
            <a:ext cx="2481072" cy="496824"/>
          </a:xfrm>
          <a:prstGeom prst="rect">
            <a:avLst/>
          </a:prstGeom>
        </p:spPr>
      </p:pic>
      <mc:AlternateContent xmlns:mc="http://schemas.openxmlformats.org/markup-compatibility/2006" xmlns:a14="http://schemas.microsoft.com/office/drawing/2010/main">
        <mc:Choice Requires="a14">
          <p:sp>
            <p:nvSpPr>
              <p:cNvPr id="7" name="CuadroTexto 6">
                <a:extLst>
                  <a:ext uri="{FF2B5EF4-FFF2-40B4-BE49-F238E27FC236}">
                    <a16:creationId xmlns:a16="http://schemas.microsoft.com/office/drawing/2014/main" id="{746EBF87-304D-443C-A372-70EE537AB7A6}"/>
                  </a:ext>
                </a:extLst>
              </p:cNvPr>
              <p:cNvSpPr txBox="1"/>
              <p:nvPr/>
            </p:nvSpPr>
            <p:spPr>
              <a:xfrm>
                <a:off x="820139" y="1934325"/>
                <a:ext cx="1712841" cy="69493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BO" sz="2400" i="1" smtClean="0">
                              <a:latin typeface="Cambria Math" panose="02040503050406030204" pitchFamily="18" charset="0"/>
                            </a:rPr>
                          </m:ctrlPr>
                        </m:sSubPr>
                        <m:e>
                          <m:r>
                            <a:rPr lang="es-ES" sz="2400" b="0" i="1" smtClean="0">
                              <a:latin typeface="Cambria Math" panose="02040503050406030204" pitchFamily="18" charset="0"/>
                            </a:rPr>
                            <m:t>𝑥</m:t>
                          </m:r>
                        </m:e>
                        <m:sub>
                          <m:r>
                            <a:rPr lang="es-ES" sz="2400" b="0" i="1" smtClean="0">
                              <a:latin typeface="Cambria Math" panose="02040503050406030204" pitchFamily="18" charset="0"/>
                            </a:rPr>
                            <m:t>𝑖</m:t>
                          </m:r>
                        </m:sub>
                      </m:sSub>
                      <m:r>
                        <a:rPr lang="es-ES" sz="2400" b="0" i="1" smtClean="0">
                          <a:latin typeface="Cambria Math" panose="02040503050406030204" pitchFamily="18" charset="0"/>
                        </a:rPr>
                        <m:t>=</m:t>
                      </m:r>
                      <m:f>
                        <m:fPr>
                          <m:ctrlPr>
                            <a:rPr lang="es-ES" sz="2400" b="0" i="1" smtClean="0">
                              <a:latin typeface="Cambria Math" panose="02040503050406030204" pitchFamily="18" charset="0"/>
                            </a:rPr>
                          </m:ctrlPr>
                        </m:fPr>
                        <m:num>
                          <m:sSub>
                            <m:sSubPr>
                              <m:ctrlPr>
                                <a:rPr lang="es-ES" sz="2400" b="0" i="1" smtClean="0">
                                  <a:latin typeface="Cambria Math" panose="02040503050406030204" pitchFamily="18" charset="0"/>
                                </a:rPr>
                              </m:ctrlPr>
                            </m:sSubPr>
                            <m:e>
                              <m:r>
                                <a:rPr lang="es-ES" sz="2400" b="0" i="1" smtClean="0">
                                  <a:latin typeface="Cambria Math" panose="02040503050406030204" pitchFamily="18" charset="0"/>
                                </a:rPr>
                                <m:t>𝑥</m:t>
                              </m:r>
                            </m:e>
                            <m:sub>
                              <m:r>
                                <a:rPr lang="es-ES" sz="2400" b="0" i="1" smtClean="0">
                                  <a:latin typeface="Cambria Math" panose="02040503050406030204" pitchFamily="18" charset="0"/>
                                </a:rPr>
                                <m:t>𝑖</m:t>
                              </m:r>
                            </m:sub>
                          </m:sSub>
                          <m:r>
                            <a:rPr lang="es-ES" sz="2400" b="0" i="1" smtClean="0">
                              <a:latin typeface="Cambria Math" panose="02040503050406030204" pitchFamily="18" charset="0"/>
                            </a:rPr>
                            <m:t>− </m:t>
                          </m:r>
                          <m:sSub>
                            <m:sSubPr>
                              <m:ctrlPr>
                                <a:rPr lang="es-ES" sz="2400" b="0" i="1" smtClean="0">
                                  <a:latin typeface="Cambria Math" panose="02040503050406030204" pitchFamily="18" charset="0"/>
                                </a:rPr>
                              </m:ctrlPr>
                            </m:sSubPr>
                            <m:e>
                              <m:r>
                                <a:rPr lang="es-ES" sz="2400" b="0" i="1" smtClean="0">
                                  <a:latin typeface="Cambria Math" panose="02040503050406030204" pitchFamily="18" charset="0"/>
                                  <a:ea typeface="Cambria Math" panose="02040503050406030204" pitchFamily="18" charset="0"/>
                                </a:rPr>
                                <m:t>𝜇</m:t>
                              </m:r>
                            </m:e>
                            <m:sub>
                              <m:r>
                                <a:rPr lang="es-ES" sz="2400" b="0" i="1" smtClean="0">
                                  <a:latin typeface="Cambria Math" panose="02040503050406030204" pitchFamily="18" charset="0"/>
                                </a:rPr>
                                <m:t>𝑖</m:t>
                              </m:r>
                            </m:sub>
                          </m:sSub>
                        </m:num>
                        <m:den>
                          <m:sSub>
                            <m:sSubPr>
                              <m:ctrlPr>
                                <a:rPr lang="es-ES" sz="2400" b="0" i="1" smtClean="0">
                                  <a:latin typeface="Cambria Math" panose="02040503050406030204" pitchFamily="18" charset="0"/>
                                </a:rPr>
                              </m:ctrlPr>
                            </m:sSubPr>
                            <m:e>
                              <m:r>
                                <a:rPr lang="es-ES" sz="2400" b="0" i="1" smtClean="0">
                                  <a:latin typeface="Cambria Math" panose="02040503050406030204" pitchFamily="18" charset="0"/>
                                  <a:ea typeface="Cambria Math" panose="02040503050406030204" pitchFamily="18" charset="0"/>
                                </a:rPr>
                                <m:t>𝜎</m:t>
                              </m:r>
                            </m:e>
                            <m:sub>
                              <m:r>
                                <a:rPr lang="es-ES" sz="2400" b="0" i="1" smtClean="0">
                                  <a:latin typeface="Cambria Math" panose="02040503050406030204" pitchFamily="18" charset="0"/>
                                </a:rPr>
                                <m:t>𝑖</m:t>
                              </m:r>
                            </m:sub>
                          </m:sSub>
                        </m:den>
                      </m:f>
                    </m:oMath>
                  </m:oMathPara>
                </a14:m>
                <a:endParaRPr lang="es-BO" sz="2400" dirty="0"/>
              </a:p>
            </p:txBody>
          </p:sp>
        </mc:Choice>
        <mc:Fallback xmlns="">
          <p:sp>
            <p:nvSpPr>
              <p:cNvPr id="7" name="CuadroTexto 6">
                <a:extLst>
                  <a:ext uri="{FF2B5EF4-FFF2-40B4-BE49-F238E27FC236}">
                    <a16:creationId xmlns:a16="http://schemas.microsoft.com/office/drawing/2014/main" id="{746EBF87-304D-443C-A372-70EE537AB7A6}"/>
                  </a:ext>
                </a:extLst>
              </p:cNvPr>
              <p:cNvSpPr txBox="1">
                <a:spLocks noRot="1" noChangeAspect="1" noMove="1" noResize="1" noEditPoints="1" noAdjustHandles="1" noChangeArrowheads="1" noChangeShapeType="1" noTextEdit="1"/>
              </p:cNvSpPr>
              <p:nvPr/>
            </p:nvSpPr>
            <p:spPr>
              <a:xfrm>
                <a:off x="820139" y="1934325"/>
                <a:ext cx="1712841" cy="694934"/>
              </a:xfrm>
              <a:prstGeom prst="rect">
                <a:avLst/>
              </a:prstGeom>
              <a:blipFill>
                <a:blip r:embed="rId15"/>
                <a:stretch>
                  <a:fillRect/>
                </a:stretch>
              </a:blipFill>
            </p:spPr>
            <p:txBody>
              <a:bodyPr/>
              <a:lstStyle/>
              <a:p>
                <a:r>
                  <a:rPr lang="es-BO">
                    <a:noFill/>
                  </a:rPr>
                  <a:t> </a:t>
                </a:r>
              </a:p>
            </p:txBody>
          </p:sp>
        </mc:Fallback>
      </mc:AlternateContent>
      <mc:AlternateContent xmlns:mc="http://schemas.openxmlformats.org/markup-compatibility/2006" xmlns:a14="http://schemas.microsoft.com/office/drawing/2010/main">
        <mc:Choice Requires="a14">
          <p:sp>
            <p:nvSpPr>
              <p:cNvPr id="8" name="CuadroTexto 7">
                <a:extLst>
                  <a:ext uri="{FF2B5EF4-FFF2-40B4-BE49-F238E27FC236}">
                    <a16:creationId xmlns:a16="http://schemas.microsoft.com/office/drawing/2014/main" id="{F75F9414-AE27-46E9-9028-7DC16BD1DFC3}"/>
                  </a:ext>
                </a:extLst>
              </p:cNvPr>
              <p:cNvSpPr txBox="1"/>
              <p:nvPr/>
            </p:nvSpPr>
            <p:spPr>
              <a:xfrm>
                <a:off x="820139" y="2760673"/>
                <a:ext cx="10756086" cy="646331"/>
              </a:xfrm>
              <a:prstGeom prst="rect">
                <a:avLst/>
              </a:prstGeom>
              <a:noFill/>
            </p:spPr>
            <p:txBody>
              <a:bodyPr wrap="none" rtlCol="0">
                <a:spAutoFit/>
              </a:bodyPr>
              <a:lstStyle/>
              <a:p>
                <a:r>
                  <a:rPr lang="es-ES" dirty="0"/>
                  <a:t>Donde </a:t>
                </a:r>
                <a14:m>
                  <m:oMath xmlns:m="http://schemas.openxmlformats.org/officeDocument/2006/math">
                    <m:sSub>
                      <m:sSubPr>
                        <m:ctrlPr>
                          <a:rPr lang="es-ES" i="1">
                            <a:latin typeface="Cambria Math" panose="02040503050406030204" pitchFamily="18" charset="0"/>
                          </a:rPr>
                        </m:ctrlPr>
                      </m:sSubPr>
                      <m:e>
                        <m:r>
                          <a:rPr lang="es-ES" i="1">
                            <a:latin typeface="Cambria Math" panose="02040503050406030204" pitchFamily="18" charset="0"/>
                            <a:ea typeface="Cambria Math" panose="02040503050406030204" pitchFamily="18" charset="0"/>
                          </a:rPr>
                          <m:t>𝜇</m:t>
                        </m:r>
                      </m:e>
                      <m:sub>
                        <m:r>
                          <a:rPr lang="es-ES" i="1">
                            <a:latin typeface="Cambria Math" panose="02040503050406030204" pitchFamily="18" charset="0"/>
                          </a:rPr>
                          <m:t>𝑖</m:t>
                        </m:r>
                      </m:sub>
                    </m:sSub>
                  </m:oMath>
                </a14:m>
                <a:r>
                  <a:rPr lang="es-BO" dirty="0"/>
                  <a:t> es el promedio de los valores de la característica i, </a:t>
                </a:r>
                <a14:m>
                  <m:oMath xmlns:m="http://schemas.openxmlformats.org/officeDocument/2006/math">
                    <m:sSub>
                      <m:sSubPr>
                        <m:ctrlPr>
                          <a:rPr lang="es-ES" i="1">
                            <a:latin typeface="Cambria Math" panose="02040503050406030204" pitchFamily="18" charset="0"/>
                          </a:rPr>
                        </m:ctrlPr>
                      </m:sSubPr>
                      <m:e>
                        <m:r>
                          <a:rPr lang="es-ES" i="1">
                            <a:latin typeface="Cambria Math" panose="02040503050406030204" pitchFamily="18" charset="0"/>
                            <a:ea typeface="Cambria Math" panose="02040503050406030204" pitchFamily="18" charset="0"/>
                          </a:rPr>
                          <m:t>𝜎</m:t>
                        </m:r>
                      </m:e>
                      <m:sub>
                        <m:r>
                          <a:rPr lang="es-ES" i="1">
                            <a:latin typeface="Cambria Math" panose="02040503050406030204" pitchFamily="18" charset="0"/>
                          </a:rPr>
                          <m:t>𝑖</m:t>
                        </m:r>
                      </m:sub>
                    </m:sSub>
                  </m:oMath>
                </a14:m>
                <a:r>
                  <a:rPr lang="es-BO" dirty="0"/>
                  <a:t> es la desviación estándar, considerada</a:t>
                </a:r>
              </a:p>
              <a:p>
                <a:r>
                  <a:rPr lang="es-BO" dirty="0"/>
                  <a:t>Como la diferencia del mayor valor – menor valor entre los valores de la característica i. </a:t>
                </a:r>
              </a:p>
            </p:txBody>
          </p:sp>
        </mc:Choice>
        <mc:Fallback xmlns="">
          <p:sp>
            <p:nvSpPr>
              <p:cNvPr id="8" name="CuadroTexto 7">
                <a:extLst>
                  <a:ext uri="{FF2B5EF4-FFF2-40B4-BE49-F238E27FC236}">
                    <a16:creationId xmlns:a16="http://schemas.microsoft.com/office/drawing/2014/main" id="{F75F9414-AE27-46E9-9028-7DC16BD1DFC3}"/>
                  </a:ext>
                </a:extLst>
              </p:cNvPr>
              <p:cNvSpPr txBox="1">
                <a:spLocks noRot="1" noChangeAspect="1" noMove="1" noResize="1" noEditPoints="1" noAdjustHandles="1" noChangeArrowheads="1" noChangeShapeType="1" noTextEdit="1"/>
              </p:cNvSpPr>
              <p:nvPr/>
            </p:nvSpPr>
            <p:spPr>
              <a:xfrm>
                <a:off x="820139" y="2760673"/>
                <a:ext cx="10756086" cy="646331"/>
              </a:xfrm>
              <a:prstGeom prst="rect">
                <a:avLst/>
              </a:prstGeom>
              <a:blipFill>
                <a:blip r:embed="rId16"/>
                <a:stretch>
                  <a:fillRect l="-510" t="-6604" b="-13208"/>
                </a:stretch>
              </a:blipFill>
            </p:spPr>
            <p:txBody>
              <a:bodyPr/>
              <a:lstStyle/>
              <a:p>
                <a:r>
                  <a:rPr lang="es-BO">
                    <a:noFill/>
                  </a:rPr>
                  <a:t> </a:t>
                </a:r>
              </a:p>
            </p:txBody>
          </p:sp>
        </mc:Fallback>
      </mc:AlternateContent>
    </p:spTree>
    <p:extLst>
      <p:ext uri="{BB962C8B-B14F-4D97-AF65-F5344CB8AC3E}">
        <p14:creationId xmlns:p14="http://schemas.microsoft.com/office/powerpoint/2010/main" val="261198931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contenido 5">
            <a:extLst>
              <a:ext uri="{FF2B5EF4-FFF2-40B4-BE49-F238E27FC236}">
                <a16:creationId xmlns:a16="http://schemas.microsoft.com/office/drawing/2014/main" id="{22B55DFC-12F2-43A9-B674-4E01C6B1D7D0}"/>
              </a:ext>
            </a:extLst>
          </p:cNvPr>
          <p:cNvSpPr>
            <a:spLocks noGrp="1"/>
          </p:cNvSpPr>
          <p:nvPr>
            <p:ph idx="1"/>
          </p:nvPr>
        </p:nvSpPr>
        <p:spPr>
          <a:xfrm>
            <a:off x="677334" y="2564904"/>
            <a:ext cx="8596668" cy="3476458"/>
          </a:xfrm>
        </p:spPr>
        <p:txBody>
          <a:bodyPr>
            <a:normAutofit/>
          </a:bodyPr>
          <a:lstStyle/>
          <a:p>
            <a:r>
              <a:rPr lang="es-ES" sz="2400" dirty="0"/>
              <a:t>"Depuración": cómo asegurarse de que el descenso de gradiente funciona correctamente.</a:t>
            </a:r>
          </a:p>
          <a:p>
            <a:r>
              <a:rPr lang="es-ES" sz="2400" dirty="0"/>
              <a:t>Como elegir un coeficiente de aprendizaje adecuado </a:t>
            </a:r>
            <a:endParaRPr lang="es-BO" sz="2400" dirty="0"/>
          </a:p>
        </p:txBody>
      </p:sp>
      <p:pic>
        <p:nvPicPr>
          <p:cNvPr id="2" name="Picture 1"/>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2032000" y="1412776"/>
            <a:ext cx="4600448" cy="776224"/>
          </a:xfrm>
          <a:prstGeom prst="rect">
            <a:avLst/>
          </a:prstGeom>
        </p:spPr>
      </p:pic>
      <p:pic>
        <p:nvPicPr>
          <p:cNvPr id="7" name="Picture 6"/>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8472264" y="3429000"/>
            <a:ext cx="304800" cy="243840"/>
          </a:xfrm>
          <a:prstGeom prst="rect">
            <a:avLst/>
          </a:prstGeom>
        </p:spPr>
      </p:pic>
      <p:sp>
        <p:nvSpPr>
          <p:cNvPr id="5" name="Título 4">
            <a:extLst>
              <a:ext uri="{FF2B5EF4-FFF2-40B4-BE49-F238E27FC236}">
                <a16:creationId xmlns:a16="http://schemas.microsoft.com/office/drawing/2014/main" id="{DE99F391-5473-414C-96AF-2A7E4B093BDD}"/>
              </a:ext>
            </a:extLst>
          </p:cNvPr>
          <p:cNvSpPr>
            <a:spLocks noGrp="1"/>
          </p:cNvSpPr>
          <p:nvPr>
            <p:ph type="title"/>
          </p:nvPr>
        </p:nvSpPr>
        <p:spPr/>
        <p:txBody>
          <a:bodyPr/>
          <a:lstStyle/>
          <a:p>
            <a:r>
              <a:rPr lang="es-ES" dirty="0"/>
              <a:t>Descenso por el gradiente</a:t>
            </a:r>
            <a:endParaRPr lang="es-BO" dirty="0"/>
          </a:p>
        </p:txBody>
      </p:sp>
    </p:spTree>
    <p:extLst>
      <p:ext uri="{BB962C8B-B14F-4D97-AF65-F5344CB8AC3E}">
        <p14:creationId xmlns:p14="http://schemas.microsoft.com/office/powerpoint/2010/main" val="170576917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706741" y="3695424"/>
            <a:ext cx="4064000" cy="1761764"/>
          </a:xfrm>
          <a:prstGeom prst="rect">
            <a:avLst/>
          </a:prstGeom>
        </p:spPr>
        <p:txBody>
          <a:bodyPr wrap="square">
            <a:spAutoFit/>
          </a:bodyPr>
          <a:lstStyle/>
          <a:p>
            <a:pPr>
              <a:lnSpc>
                <a:spcPts val="4480"/>
              </a:lnSpc>
            </a:pPr>
            <a:r>
              <a:rPr lang="en-US" sz="2800" dirty="0"/>
              <a:t>Es </a:t>
            </a:r>
            <a:r>
              <a:rPr lang="en-US" sz="2800" dirty="0" err="1"/>
              <a:t>convergente</a:t>
            </a:r>
            <a:r>
              <a:rPr lang="en-US" sz="2800" dirty="0"/>
              <a:t> </a:t>
            </a:r>
            <a:r>
              <a:rPr lang="en-US" sz="2800" dirty="0" err="1"/>
              <a:t>si</a:t>
            </a:r>
            <a:r>
              <a:rPr lang="en-US" sz="2800" dirty="0"/>
              <a:t> </a:t>
            </a:r>
            <a:r>
              <a:rPr lang="en-US" sz="2800" dirty="0" err="1"/>
              <a:t>decrese</a:t>
            </a:r>
            <a:r>
              <a:rPr lang="en-US" sz="2800" dirty="0"/>
              <a:t> po lo </a:t>
            </a:r>
            <a:r>
              <a:rPr lang="en-US" sz="2800" dirty="0" err="1"/>
              <a:t>menos</a:t>
            </a:r>
            <a:endParaRPr lang="en-US" sz="2800" dirty="0"/>
          </a:p>
          <a:p>
            <a:pPr>
              <a:lnSpc>
                <a:spcPts val="4480"/>
              </a:lnSpc>
            </a:pPr>
            <a:r>
              <a:rPr lang="en-US" sz="2800" dirty="0" err="1"/>
              <a:t>en</a:t>
            </a:r>
            <a:r>
              <a:rPr lang="en-US" sz="2800" dirty="0"/>
              <a:t> una </a:t>
            </a:r>
            <a:r>
              <a:rPr lang="en-US" sz="2800" dirty="0" err="1"/>
              <a:t>iteración</a:t>
            </a:r>
            <a:r>
              <a:rPr lang="en-US" sz="2800" dirty="0"/>
              <a:t>.</a:t>
            </a:r>
          </a:p>
        </p:txBody>
      </p:sp>
      <p:sp>
        <p:nvSpPr>
          <p:cNvPr id="17" name="TextBox 16"/>
          <p:cNvSpPr txBox="1"/>
          <p:nvPr/>
        </p:nvSpPr>
        <p:spPr>
          <a:xfrm>
            <a:off x="6705601" y="1938923"/>
            <a:ext cx="4695804" cy="1773562"/>
          </a:xfrm>
          <a:prstGeom prst="rect">
            <a:avLst/>
          </a:prstGeom>
          <a:noFill/>
        </p:spPr>
        <p:txBody>
          <a:bodyPr wrap="square" rtlCol="0">
            <a:spAutoFit/>
          </a:bodyPr>
          <a:lstStyle/>
          <a:p>
            <a:pPr>
              <a:lnSpc>
                <a:spcPts val="4480"/>
              </a:lnSpc>
            </a:pPr>
            <a:r>
              <a:rPr lang="en-US" sz="3200" dirty="0" err="1"/>
              <a:t>Ejemplo</a:t>
            </a:r>
            <a:r>
              <a:rPr lang="en-US" sz="3200" dirty="0"/>
              <a:t> de </a:t>
            </a:r>
            <a:r>
              <a:rPr lang="en-US" sz="3200" dirty="0" err="1"/>
              <a:t>testeo</a:t>
            </a:r>
            <a:r>
              <a:rPr lang="en-US" sz="3200" dirty="0"/>
              <a:t> de </a:t>
            </a:r>
            <a:r>
              <a:rPr lang="en-US" sz="3200" dirty="0" err="1"/>
              <a:t>convergencia</a:t>
            </a:r>
            <a:r>
              <a:rPr lang="en-US" sz="3200" dirty="0"/>
              <a:t> </a:t>
            </a:r>
            <a:r>
              <a:rPr lang="en-US" sz="3200" dirty="0" err="1"/>
              <a:t>automatica</a:t>
            </a:r>
            <a:r>
              <a:rPr lang="en-US" sz="3200" dirty="0"/>
              <a:t>:</a:t>
            </a:r>
          </a:p>
        </p:txBody>
      </p:sp>
      <p:graphicFrame>
        <p:nvGraphicFramePr>
          <p:cNvPr id="10" name="Chart 9"/>
          <p:cNvGraphicFramePr>
            <a:graphicFrameLocks/>
          </p:cNvGraphicFramePr>
          <p:nvPr/>
        </p:nvGraphicFramePr>
        <p:xfrm>
          <a:off x="914401" y="1992102"/>
          <a:ext cx="5155409" cy="3822701"/>
        </p:xfrm>
        <a:graphic>
          <a:graphicData uri="http://schemas.openxmlformats.org/drawingml/2006/chart">
            <c:chart xmlns:c="http://schemas.openxmlformats.org/drawingml/2006/chart" xmlns:r="http://schemas.openxmlformats.org/officeDocument/2006/relationships" r:id="rId6"/>
          </a:graphicData>
        </a:graphic>
      </p:graphicFrame>
      <p:pic>
        <p:nvPicPr>
          <p:cNvPr id="14" name="Picture 13"/>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1110751" y="1346084"/>
            <a:ext cx="1472184" cy="576072"/>
          </a:xfrm>
          <a:prstGeom prst="rect">
            <a:avLst/>
          </a:prstGeom>
        </p:spPr>
      </p:pic>
      <p:pic>
        <p:nvPicPr>
          <p:cNvPr id="15" name="Picture 14"/>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9703248" y="3878603"/>
            <a:ext cx="713232" cy="408432"/>
          </a:xfrm>
          <a:prstGeom prst="rect">
            <a:avLst/>
          </a:prstGeom>
        </p:spPr>
      </p:pic>
      <p:pic>
        <p:nvPicPr>
          <p:cNvPr id="19" name="Picture 18"/>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10200456" y="4424795"/>
            <a:ext cx="768096" cy="347472"/>
          </a:xfrm>
          <a:prstGeom prst="rect">
            <a:avLst/>
          </a:prstGeom>
        </p:spPr>
      </p:pic>
      <p:cxnSp>
        <p:nvCxnSpPr>
          <p:cNvPr id="20" name="Straight Connector 19"/>
          <p:cNvCxnSpPr/>
          <p:nvPr/>
        </p:nvCxnSpPr>
        <p:spPr>
          <a:xfrm>
            <a:off x="6299200" y="1498600"/>
            <a:ext cx="0" cy="4883016"/>
          </a:xfrm>
          <a:prstGeom prst="line">
            <a:avLst/>
          </a:prstGeom>
        </p:spPr>
        <p:style>
          <a:lnRef idx="1">
            <a:schemeClr val="dk1"/>
          </a:lnRef>
          <a:fillRef idx="0">
            <a:schemeClr val="dk1"/>
          </a:fillRef>
          <a:effectRef idx="0">
            <a:schemeClr val="dk1"/>
          </a:effectRef>
          <a:fontRef idx="minor">
            <a:schemeClr val="tx1"/>
          </a:fontRef>
        </p:style>
      </p:cxnSp>
      <p:sp>
        <p:nvSpPr>
          <p:cNvPr id="21" name="TextBox 20"/>
          <p:cNvSpPr txBox="1"/>
          <p:nvPr/>
        </p:nvSpPr>
        <p:spPr>
          <a:xfrm>
            <a:off x="1117601" y="5664685"/>
            <a:ext cx="4695804" cy="615425"/>
          </a:xfrm>
          <a:prstGeom prst="rect">
            <a:avLst/>
          </a:prstGeom>
          <a:noFill/>
        </p:spPr>
        <p:txBody>
          <a:bodyPr wrap="square" rtlCol="0">
            <a:spAutoFit/>
          </a:bodyPr>
          <a:lstStyle/>
          <a:p>
            <a:pPr algn="ctr">
              <a:lnSpc>
                <a:spcPts val="4480"/>
              </a:lnSpc>
            </a:pPr>
            <a:r>
              <a:rPr lang="en-US" sz="2667" dirty="0"/>
              <a:t>No. of iterations</a:t>
            </a:r>
          </a:p>
        </p:txBody>
      </p:sp>
      <p:sp>
        <p:nvSpPr>
          <p:cNvPr id="4" name="Título 3">
            <a:extLst>
              <a:ext uri="{FF2B5EF4-FFF2-40B4-BE49-F238E27FC236}">
                <a16:creationId xmlns:a16="http://schemas.microsoft.com/office/drawing/2014/main" id="{766E0D8B-A93E-44C1-A7F6-3D8054F7C720}"/>
              </a:ext>
            </a:extLst>
          </p:cNvPr>
          <p:cNvSpPr>
            <a:spLocks noGrp="1"/>
          </p:cNvSpPr>
          <p:nvPr>
            <p:ph type="title"/>
          </p:nvPr>
        </p:nvSpPr>
        <p:spPr>
          <a:xfrm>
            <a:off x="677333" y="95280"/>
            <a:ext cx="10093407" cy="1361033"/>
          </a:xfrm>
        </p:spPr>
        <p:txBody>
          <a:bodyPr/>
          <a:lstStyle/>
          <a:p>
            <a:r>
              <a:rPr lang="es-ES" dirty="0"/>
              <a:t>Asegurar que el descenso por el gradiente funcione correctamente</a:t>
            </a:r>
            <a:endParaRPr lang="es-BO" dirty="0"/>
          </a:p>
        </p:txBody>
      </p:sp>
      <mc:AlternateContent xmlns:mc="http://schemas.openxmlformats.org/markup-compatibility/2006" xmlns:p14="http://schemas.microsoft.com/office/powerpoint/2010/main">
        <mc:Choice Requires="p14">
          <p:contentPart p14:bwMode="auto" r:id="rId10">
            <p14:nvContentPartPr>
              <p14:cNvPr id="3" name="Ink 2"/>
              <p14:cNvContentPartPr/>
              <p14:nvPr/>
            </p14:nvContentPartPr>
            <p14:xfrm>
              <a:off x="913800" y="1144680"/>
              <a:ext cx="5794560" cy="5617800"/>
            </p14:xfrm>
          </p:contentPart>
        </mc:Choice>
        <mc:Fallback xmlns="">
          <p:pic>
            <p:nvPicPr>
              <p:cNvPr id="3" name="Ink 2"/>
              <p:cNvPicPr/>
              <p:nvPr/>
            </p:nvPicPr>
            <p:blipFill>
              <a:blip r:embed="rId11"/>
              <a:stretch>
                <a:fillRect/>
              </a:stretch>
            </p:blipFill>
            <p:spPr>
              <a:xfrm>
                <a:off x="313680" y="1106160"/>
                <a:ext cx="11301600" cy="5665921"/>
              </a:xfrm>
              <a:prstGeom prst="rect">
                <a:avLst/>
              </a:prstGeom>
            </p:spPr>
          </p:pic>
        </mc:Fallback>
      </mc:AlternateContent>
    </p:spTree>
    <p:extLst>
      <p:ext uri="{BB962C8B-B14F-4D97-AF65-F5344CB8AC3E}">
        <p14:creationId xmlns:p14="http://schemas.microsoft.com/office/powerpoint/2010/main" val="8320339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E2EA0ED4-0C3F-4F43-AE8D-1DDF418A27DC}"/>
              </a:ext>
            </a:extLst>
          </p:cNvPr>
          <p:cNvSpPr>
            <a:spLocks noGrp="1"/>
          </p:cNvSpPr>
          <p:nvPr>
            <p:ph type="title"/>
          </p:nvPr>
        </p:nvSpPr>
        <p:spPr/>
        <p:txBody>
          <a:bodyPr/>
          <a:lstStyle/>
          <a:p>
            <a:r>
              <a:rPr lang="es-ES" dirty="0"/>
              <a:t>Ejemplo: SPAM</a:t>
            </a:r>
            <a:endParaRPr lang="es-BO" dirty="0"/>
          </a:p>
        </p:txBody>
      </p:sp>
      <p:sp>
        <p:nvSpPr>
          <p:cNvPr id="6" name="Marcador de contenido 5">
            <a:extLst>
              <a:ext uri="{FF2B5EF4-FFF2-40B4-BE49-F238E27FC236}">
                <a16:creationId xmlns:a16="http://schemas.microsoft.com/office/drawing/2014/main" id="{7C1A9D3E-270D-4707-AF74-6F7424BC8D69}"/>
              </a:ext>
            </a:extLst>
          </p:cNvPr>
          <p:cNvSpPr>
            <a:spLocks noGrp="1"/>
          </p:cNvSpPr>
          <p:nvPr>
            <p:ph idx="1"/>
          </p:nvPr>
        </p:nvSpPr>
        <p:spPr/>
        <p:txBody>
          <a:bodyPr/>
          <a:lstStyle/>
          <a:p>
            <a:endParaRPr lang="es-BO"/>
          </a:p>
        </p:txBody>
      </p:sp>
      <p:sp>
        <p:nvSpPr>
          <p:cNvPr id="3" name="2 Marcador de número de diapositiva"/>
          <p:cNvSpPr>
            <a:spLocks noGrp="1"/>
          </p:cNvSpPr>
          <p:nvPr>
            <p:ph type="sldNum" sz="quarter" idx="12"/>
          </p:nvPr>
        </p:nvSpPr>
        <p:spPr/>
        <p:txBody>
          <a:bodyPr/>
          <a:lstStyle/>
          <a:p>
            <a:fld id="{BC27CD9C-C814-4D7E-9230-8D1C34D1498B}" type="slidenum">
              <a:rPr lang="es-ES" smtClean="0"/>
              <a:t>5</a:t>
            </a:fld>
            <a:endParaRPr lang="es-ES"/>
          </a:p>
        </p:txBody>
      </p:sp>
      <p:sp>
        <p:nvSpPr>
          <p:cNvPr id="21" name="2 Título"/>
          <p:cNvSpPr txBox="1">
            <a:spLocks/>
          </p:cNvSpPr>
          <p:nvPr/>
        </p:nvSpPr>
        <p:spPr>
          <a:xfrm>
            <a:off x="609600" y="366184"/>
            <a:ext cx="10972800" cy="854571"/>
          </a:xfrm>
          <a:prstGeom prst="rect">
            <a:avLst/>
          </a:prstGeom>
        </p:spPr>
        <p:txBody>
          <a:bodyPr>
            <a:normAutofit fontScale="97500"/>
          </a:bodyPr>
          <a:lstStyle>
            <a:lvl1pPr algn="l" defTabSz="914400" rtl="0" eaLnBrk="1" latinLnBrk="0" hangingPunct="1">
              <a:spcBef>
                <a:spcPct val="0"/>
              </a:spcBef>
              <a:buNone/>
              <a:defRPr lang="es-ES" sz="2200" b="1" kern="1200" dirty="0" smtClean="0">
                <a:solidFill>
                  <a:srgbClr val="00649D"/>
                </a:solidFill>
                <a:latin typeface="+mj-lt"/>
                <a:ea typeface="+mj-ea"/>
                <a:cs typeface="Arial" panose="020B0604020202020204" pitchFamily="34" charset="0"/>
              </a:defRPr>
            </a:lvl1pPr>
          </a:lstStyle>
          <a:p>
            <a:endParaRPr lang="es-ES" sz="4000" dirty="0"/>
          </a:p>
        </p:txBody>
      </p:sp>
      <p:pic>
        <p:nvPicPr>
          <p:cNvPr id="1028" name="Picture 4">
            <a:extLst>
              <a:ext uri="{FF2B5EF4-FFF2-40B4-BE49-F238E27FC236}">
                <a16:creationId xmlns:a16="http://schemas.microsoft.com/office/drawing/2014/main" id="{53698D93-19EB-4D2F-8A2B-28E5564E2A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03512" y="1683769"/>
            <a:ext cx="7989782" cy="45108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696051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30"/>
          <p:cNvSpPr txBox="1"/>
          <p:nvPr/>
        </p:nvSpPr>
        <p:spPr>
          <a:xfrm>
            <a:off x="1202681" y="5533152"/>
            <a:ext cx="10725967" cy="1282531"/>
          </a:xfrm>
          <a:prstGeom prst="rect">
            <a:avLst/>
          </a:prstGeom>
          <a:noFill/>
        </p:spPr>
        <p:txBody>
          <a:bodyPr wrap="square" rtlCol="0">
            <a:spAutoFit/>
          </a:bodyPr>
          <a:lstStyle/>
          <a:p>
            <a:pPr marL="457189" indent="-457189">
              <a:buFontTx/>
              <a:buChar char="-"/>
            </a:pPr>
            <a:r>
              <a:rPr lang="en-US" sz="2400" dirty="0"/>
              <a:t>Para un </a:t>
            </a:r>
            <a:r>
              <a:rPr lang="en-US" sz="2400" dirty="0" err="1"/>
              <a:t>suficiente</a:t>
            </a:r>
            <a:r>
              <a:rPr lang="en-US" sz="2400" dirty="0"/>
              <a:t> </a:t>
            </a:r>
            <a:r>
              <a:rPr lang="en-US" sz="2400" dirty="0" err="1"/>
              <a:t>pequeño</a:t>
            </a:r>
            <a:r>
              <a:rPr lang="en-US" sz="2400" dirty="0"/>
              <a:t>     ,          debe </a:t>
            </a:r>
            <a:r>
              <a:rPr lang="en-US" sz="2400" dirty="0" err="1"/>
              <a:t>decrecer</a:t>
            </a:r>
            <a:r>
              <a:rPr lang="en-US" sz="2400" dirty="0"/>
              <a:t> </a:t>
            </a:r>
            <a:r>
              <a:rPr lang="en-US" sz="2400" dirty="0" err="1"/>
              <a:t>en</a:t>
            </a:r>
            <a:r>
              <a:rPr lang="en-US" sz="2400" dirty="0"/>
              <a:t> </a:t>
            </a:r>
            <a:r>
              <a:rPr lang="en-US" sz="2400" dirty="0" err="1"/>
              <a:t>cada</a:t>
            </a:r>
            <a:r>
              <a:rPr lang="en-US" sz="2400" dirty="0"/>
              <a:t> </a:t>
            </a:r>
            <a:r>
              <a:rPr lang="en-US" sz="2400" dirty="0" err="1"/>
              <a:t>iteración</a:t>
            </a:r>
            <a:r>
              <a:rPr lang="en-US" sz="2400" dirty="0"/>
              <a:t>.</a:t>
            </a:r>
          </a:p>
          <a:p>
            <a:pPr marL="457189" indent="-457189">
              <a:buFontTx/>
              <a:buChar char="-"/>
            </a:pPr>
            <a:r>
              <a:rPr lang="en-US" sz="2667" dirty="0"/>
              <a:t>Pero </a:t>
            </a:r>
            <a:r>
              <a:rPr lang="en-US" sz="2667" dirty="0" err="1"/>
              <a:t>si</a:t>
            </a:r>
            <a:r>
              <a:rPr lang="en-US" sz="2667" dirty="0"/>
              <a:t>    es </a:t>
            </a:r>
            <a:r>
              <a:rPr lang="en-US" sz="2667" dirty="0" err="1"/>
              <a:t>muy</a:t>
            </a:r>
            <a:r>
              <a:rPr lang="en-US" sz="2667" dirty="0"/>
              <a:t> </a:t>
            </a:r>
            <a:r>
              <a:rPr lang="en-US" sz="2667" dirty="0" err="1"/>
              <a:t>pequeño</a:t>
            </a:r>
            <a:r>
              <a:rPr lang="en-US" sz="2667" dirty="0"/>
              <a:t>, el </a:t>
            </a:r>
            <a:r>
              <a:rPr lang="en-US" sz="2667" dirty="0" err="1"/>
              <a:t>descenso</a:t>
            </a:r>
            <a:r>
              <a:rPr lang="en-US" sz="2667" dirty="0"/>
              <a:t> por el </a:t>
            </a:r>
            <a:r>
              <a:rPr lang="en-US" sz="2667" dirty="0" err="1"/>
              <a:t>gradiente</a:t>
            </a:r>
            <a:r>
              <a:rPr lang="en-US" sz="2667" dirty="0"/>
              <a:t> </a:t>
            </a:r>
            <a:r>
              <a:rPr lang="en-US" sz="2667" dirty="0" err="1"/>
              <a:t>puede</a:t>
            </a:r>
            <a:r>
              <a:rPr lang="en-US" sz="2667" dirty="0"/>
              <a:t> </a:t>
            </a:r>
            <a:r>
              <a:rPr lang="en-US" sz="2667" dirty="0" err="1"/>
              <a:t>converger</a:t>
            </a:r>
            <a:r>
              <a:rPr lang="en-US" sz="2667" dirty="0"/>
              <a:t> lentamente.</a:t>
            </a:r>
          </a:p>
        </p:txBody>
      </p:sp>
      <p:sp>
        <p:nvSpPr>
          <p:cNvPr id="17" name="TextBox 16"/>
          <p:cNvSpPr txBox="1"/>
          <p:nvPr/>
        </p:nvSpPr>
        <p:spPr>
          <a:xfrm>
            <a:off x="5337995" y="923977"/>
            <a:ext cx="6096000" cy="1192506"/>
          </a:xfrm>
          <a:prstGeom prst="rect">
            <a:avLst/>
          </a:prstGeom>
          <a:noFill/>
        </p:spPr>
        <p:txBody>
          <a:bodyPr wrap="square" rtlCol="0">
            <a:spAutoFit/>
          </a:bodyPr>
          <a:lstStyle/>
          <a:p>
            <a:pPr>
              <a:lnSpc>
                <a:spcPts val="4480"/>
              </a:lnSpc>
            </a:pPr>
            <a:r>
              <a:rPr lang="en-US" sz="2667" dirty="0"/>
              <a:t>Gradient descent not working. </a:t>
            </a:r>
          </a:p>
          <a:p>
            <a:pPr>
              <a:lnSpc>
                <a:spcPts val="4480"/>
              </a:lnSpc>
            </a:pPr>
            <a:r>
              <a:rPr lang="en-US" sz="2667" dirty="0"/>
              <a:t>Use smaller    . </a:t>
            </a:r>
          </a:p>
        </p:txBody>
      </p:sp>
      <p:pic>
        <p:nvPicPr>
          <p:cNvPr id="4" name="Picture 3"/>
          <p:cNvPicPr>
            <a:picLocks noChangeAspect="1"/>
          </p:cNvPicPr>
          <p:nvPr>
            <p:custDataLst>
              <p:tags r:id="rId1"/>
            </p:custDataLst>
          </p:nvPr>
        </p:nvPicPr>
        <p:blipFill>
          <a:blip r:embed="rId10" cstate="print">
            <a:extLst>
              <a:ext uri="{28A0092B-C50C-407E-A947-70E740481C1C}">
                <a14:useLocalDpi xmlns:a14="http://schemas.microsoft.com/office/drawing/2010/main" val="0"/>
              </a:ext>
            </a:extLst>
          </a:blip>
          <a:stretch>
            <a:fillRect/>
          </a:stretch>
        </p:blipFill>
        <p:spPr>
          <a:xfrm>
            <a:off x="609600" y="1201791"/>
            <a:ext cx="475488" cy="272288"/>
          </a:xfrm>
          <a:prstGeom prst="rect">
            <a:avLst/>
          </a:prstGeom>
        </p:spPr>
      </p:pic>
      <p:sp>
        <p:nvSpPr>
          <p:cNvPr id="21" name="TextBox 20"/>
          <p:cNvSpPr txBox="1"/>
          <p:nvPr/>
        </p:nvSpPr>
        <p:spPr>
          <a:xfrm>
            <a:off x="1237065" y="2472647"/>
            <a:ext cx="2590800" cy="597343"/>
          </a:xfrm>
          <a:prstGeom prst="rect">
            <a:avLst/>
          </a:prstGeom>
          <a:noFill/>
        </p:spPr>
        <p:txBody>
          <a:bodyPr wrap="square" rtlCol="0">
            <a:spAutoFit/>
          </a:bodyPr>
          <a:lstStyle/>
          <a:p>
            <a:pPr algn="ctr">
              <a:lnSpc>
                <a:spcPts val="4480"/>
              </a:lnSpc>
            </a:pPr>
            <a:r>
              <a:rPr lang="en-US" sz="2133" dirty="0"/>
              <a:t>No. of iterations</a:t>
            </a:r>
          </a:p>
        </p:txBody>
      </p:sp>
      <p:cxnSp>
        <p:nvCxnSpPr>
          <p:cNvPr id="11" name="Straight Connector 10"/>
          <p:cNvCxnSpPr/>
          <p:nvPr/>
        </p:nvCxnSpPr>
        <p:spPr>
          <a:xfrm flipV="1">
            <a:off x="1357376" y="963669"/>
            <a:ext cx="0" cy="1914324"/>
          </a:xfrm>
          <a:prstGeom prst="line">
            <a:avLst/>
          </a:prstGeom>
          <a:ln w="38100">
            <a:solidFill>
              <a:schemeClr val="tx1"/>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1052577" y="2574247"/>
            <a:ext cx="3028548" cy="0"/>
          </a:xfrm>
          <a:prstGeom prst="line">
            <a:avLst/>
          </a:prstGeom>
          <a:ln w="38100">
            <a:solidFill>
              <a:schemeClr val="tx1"/>
            </a:solidFill>
            <a:tailEnd type="arrow" w="lg" len="med"/>
          </a:ln>
        </p:spPr>
        <p:style>
          <a:lnRef idx="1">
            <a:schemeClr val="accent1"/>
          </a:lnRef>
          <a:fillRef idx="0">
            <a:schemeClr val="accent1"/>
          </a:fillRef>
          <a:effectRef idx="0">
            <a:schemeClr val="accent1"/>
          </a:effectRef>
          <a:fontRef idx="minor">
            <a:schemeClr val="tx1"/>
          </a:fontRef>
        </p:style>
      </p:cxnSp>
      <p:pic>
        <p:nvPicPr>
          <p:cNvPr id="7" name="Picture 6"/>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7146389" y="1806219"/>
            <a:ext cx="228600" cy="182880"/>
          </a:xfrm>
          <a:prstGeom prst="rect">
            <a:avLst/>
          </a:prstGeom>
        </p:spPr>
      </p:pic>
      <p:pic>
        <p:nvPicPr>
          <p:cNvPr id="23" name="Picture 22"/>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575215" y="3346597"/>
            <a:ext cx="475488" cy="272288"/>
          </a:xfrm>
          <a:prstGeom prst="rect">
            <a:avLst/>
          </a:prstGeom>
        </p:spPr>
      </p:pic>
      <p:sp>
        <p:nvSpPr>
          <p:cNvPr id="24" name="TextBox 23"/>
          <p:cNvSpPr txBox="1"/>
          <p:nvPr/>
        </p:nvSpPr>
        <p:spPr>
          <a:xfrm>
            <a:off x="1202680" y="4617453"/>
            <a:ext cx="2590800" cy="597343"/>
          </a:xfrm>
          <a:prstGeom prst="rect">
            <a:avLst/>
          </a:prstGeom>
          <a:noFill/>
        </p:spPr>
        <p:txBody>
          <a:bodyPr wrap="square" rtlCol="0">
            <a:spAutoFit/>
          </a:bodyPr>
          <a:lstStyle/>
          <a:p>
            <a:pPr algn="ctr">
              <a:lnSpc>
                <a:spcPts val="4480"/>
              </a:lnSpc>
            </a:pPr>
            <a:r>
              <a:rPr lang="en-US" sz="2133" dirty="0"/>
              <a:t>No. of iterations</a:t>
            </a:r>
          </a:p>
        </p:txBody>
      </p:sp>
      <p:cxnSp>
        <p:nvCxnSpPr>
          <p:cNvPr id="25" name="Straight Connector 24"/>
          <p:cNvCxnSpPr/>
          <p:nvPr/>
        </p:nvCxnSpPr>
        <p:spPr>
          <a:xfrm flipV="1">
            <a:off x="1322991" y="3108475"/>
            <a:ext cx="0" cy="1914324"/>
          </a:xfrm>
          <a:prstGeom prst="line">
            <a:avLst/>
          </a:prstGeom>
          <a:ln w="38100">
            <a:solidFill>
              <a:schemeClr val="tx1"/>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1018192" y="4719053"/>
            <a:ext cx="4874609" cy="0"/>
          </a:xfrm>
          <a:prstGeom prst="line">
            <a:avLst/>
          </a:prstGeom>
          <a:ln w="38100">
            <a:solidFill>
              <a:schemeClr val="tx1"/>
            </a:solidFill>
            <a:tailEnd type="arrow" w="lg" len="med"/>
          </a:ln>
        </p:spPr>
        <p:style>
          <a:lnRef idx="1">
            <a:schemeClr val="accent1"/>
          </a:lnRef>
          <a:fillRef idx="0">
            <a:schemeClr val="accent1"/>
          </a:fillRef>
          <a:effectRef idx="0">
            <a:schemeClr val="accent1"/>
          </a:effectRef>
          <a:fontRef idx="minor">
            <a:schemeClr val="tx1"/>
          </a:fontRef>
        </p:style>
      </p:cxnSp>
      <p:pic>
        <p:nvPicPr>
          <p:cNvPr id="27" name="Picture 26"/>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6693043" y="3346597"/>
            <a:ext cx="475488" cy="272288"/>
          </a:xfrm>
          <a:prstGeom prst="rect">
            <a:avLst/>
          </a:prstGeom>
        </p:spPr>
      </p:pic>
      <p:sp>
        <p:nvSpPr>
          <p:cNvPr id="28" name="TextBox 27"/>
          <p:cNvSpPr txBox="1"/>
          <p:nvPr/>
        </p:nvSpPr>
        <p:spPr>
          <a:xfrm>
            <a:off x="7320508" y="4617453"/>
            <a:ext cx="2590800" cy="597343"/>
          </a:xfrm>
          <a:prstGeom prst="rect">
            <a:avLst/>
          </a:prstGeom>
          <a:noFill/>
        </p:spPr>
        <p:txBody>
          <a:bodyPr wrap="square" rtlCol="0">
            <a:spAutoFit/>
          </a:bodyPr>
          <a:lstStyle/>
          <a:p>
            <a:pPr algn="ctr">
              <a:lnSpc>
                <a:spcPts val="4480"/>
              </a:lnSpc>
            </a:pPr>
            <a:r>
              <a:rPr lang="en-US" sz="2133" dirty="0"/>
              <a:t>No. of iterations</a:t>
            </a:r>
          </a:p>
        </p:txBody>
      </p:sp>
      <p:cxnSp>
        <p:nvCxnSpPr>
          <p:cNvPr id="29" name="Straight Connector 28"/>
          <p:cNvCxnSpPr/>
          <p:nvPr/>
        </p:nvCxnSpPr>
        <p:spPr>
          <a:xfrm flipV="1">
            <a:off x="7440819" y="2154742"/>
            <a:ext cx="0" cy="2868060"/>
          </a:xfrm>
          <a:prstGeom prst="line">
            <a:avLst/>
          </a:prstGeom>
          <a:ln w="38100">
            <a:solidFill>
              <a:schemeClr val="tx1"/>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7136019" y="4719053"/>
            <a:ext cx="3735181" cy="0"/>
          </a:xfrm>
          <a:prstGeom prst="line">
            <a:avLst/>
          </a:prstGeom>
          <a:ln w="38100">
            <a:solidFill>
              <a:schemeClr val="tx1"/>
            </a:solidFill>
            <a:tailEnd type="arrow" w="lg" len="med"/>
          </a:ln>
        </p:spPr>
        <p:style>
          <a:lnRef idx="1">
            <a:schemeClr val="accent1"/>
          </a:lnRef>
          <a:fillRef idx="0">
            <a:schemeClr val="accent1"/>
          </a:fillRef>
          <a:effectRef idx="0">
            <a:schemeClr val="accent1"/>
          </a:effectRef>
          <a:fontRef idx="minor">
            <a:schemeClr val="tx1"/>
          </a:fontRef>
        </p:style>
      </p:cxnSp>
      <p:pic>
        <p:nvPicPr>
          <p:cNvPr id="33" name="Picture 32"/>
          <p:cNvPicPr>
            <a:picLocks noChangeAspect="1"/>
          </p:cNvPicPr>
          <p:nvPr>
            <p:custDataLst>
              <p:tags r:id="rId5"/>
            </p:custDataLst>
          </p:nvPr>
        </p:nvPicPr>
        <p:blipFill>
          <a:blip r:embed="rId11" cstate="print">
            <a:extLst>
              <a:ext uri="{28A0092B-C50C-407E-A947-70E740481C1C}">
                <a14:useLocalDpi xmlns:a14="http://schemas.microsoft.com/office/drawing/2010/main" val="0"/>
              </a:ext>
            </a:extLst>
          </a:blip>
          <a:stretch>
            <a:fillRect/>
          </a:stretch>
        </p:blipFill>
        <p:spPr>
          <a:xfrm>
            <a:off x="5658867" y="5724704"/>
            <a:ext cx="228600" cy="182880"/>
          </a:xfrm>
          <a:prstGeom prst="rect">
            <a:avLst/>
          </a:prstGeom>
        </p:spPr>
      </p:pic>
      <p:pic>
        <p:nvPicPr>
          <p:cNvPr id="35" name="Picture 34"/>
          <p:cNvPicPr>
            <a:picLocks noChangeAspect="1"/>
          </p:cNvPicPr>
          <p:nvPr>
            <p:custDataLst>
              <p:tags r:id="rId6"/>
            </p:custDataLst>
          </p:nvPr>
        </p:nvPicPr>
        <p:blipFill>
          <a:blip r:embed="rId12" cstate="print">
            <a:extLst>
              <a:ext uri="{28A0092B-C50C-407E-A947-70E740481C1C}">
                <a14:useLocalDpi xmlns:a14="http://schemas.microsoft.com/office/drawing/2010/main" val="0"/>
              </a:ext>
            </a:extLst>
          </a:blip>
          <a:stretch>
            <a:fillRect/>
          </a:stretch>
        </p:blipFill>
        <p:spPr>
          <a:xfrm>
            <a:off x="6174856" y="5582008"/>
            <a:ext cx="713232" cy="408432"/>
          </a:xfrm>
          <a:prstGeom prst="rect">
            <a:avLst/>
          </a:prstGeom>
        </p:spPr>
      </p:pic>
      <p:pic>
        <p:nvPicPr>
          <p:cNvPr id="37" name="Picture 36"/>
          <p:cNvPicPr>
            <a:picLocks noChangeAspect="1"/>
          </p:cNvPicPr>
          <p:nvPr>
            <p:custDataLst>
              <p:tags r:id="rId7"/>
            </p:custDataLst>
          </p:nvPr>
        </p:nvPicPr>
        <p:blipFill>
          <a:blip r:embed="rId11" cstate="print">
            <a:extLst>
              <a:ext uri="{28A0092B-C50C-407E-A947-70E740481C1C}">
                <a14:useLocalDpi xmlns:a14="http://schemas.microsoft.com/office/drawing/2010/main" val="0"/>
              </a:ext>
            </a:extLst>
          </a:blip>
          <a:stretch>
            <a:fillRect/>
          </a:stretch>
        </p:blipFill>
        <p:spPr>
          <a:xfrm>
            <a:off x="2843064" y="6093296"/>
            <a:ext cx="228600" cy="182880"/>
          </a:xfrm>
          <a:prstGeom prst="rect">
            <a:avLst/>
          </a:prstGeom>
        </p:spPr>
      </p:pic>
      <p:sp>
        <p:nvSpPr>
          <p:cNvPr id="3" name="Título 2">
            <a:extLst>
              <a:ext uri="{FF2B5EF4-FFF2-40B4-BE49-F238E27FC236}">
                <a16:creationId xmlns:a16="http://schemas.microsoft.com/office/drawing/2014/main" id="{3D52A495-6218-46B6-961E-D881AC166F9D}"/>
              </a:ext>
            </a:extLst>
          </p:cNvPr>
          <p:cNvSpPr>
            <a:spLocks noGrp="1"/>
          </p:cNvSpPr>
          <p:nvPr>
            <p:ph type="title"/>
          </p:nvPr>
        </p:nvSpPr>
        <p:spPr>
          <a:xfrm>
            <a:off x="677334" y="0"/>
            <a:ext cx="9233974" cy="1251939"/>
          </a:xfrm>
        </p:spPr>
        <p:txBody>
          <a:bodyPr/>
          <a:lstStyle/>
          <a:p>
            <a:r>
              <a:rPr lang="es-ES" dirty="0"/>
              <a:t>Asegurar que el descenso por el gradiente funcione correctamente</a:t>
            </a:r>
            <a:endParaRPr lang="es-BO" dirty="0"/>
          </a:p>
        </p:txBody>
      </p:sp>
      <mc:AlternateContent xmlns:mc="http://schemas.openxmlformats.org/markup-compatibility/2006" xmlns:p14="http://schemas.microsoft.com/office/powerpoint/2010/main">
        <mc:Choice Requires="p14">
          <p:contentPart p14:bwMode="auto" r:id="rId13">
            <p14:nvContentPartPr>
              <p14:cNvPr id="2" name="Ink 1"/>
              <p14:cNvContentPartPr/>
              <p14:nvPr/>
            </p14:nvContentPartPr>
            <p14:xfrm>
              <a:off x="1238400" y="1106400"/>
              <a:ext cx="10567440" cy="3329280"/>
            </p14:xfrm>
          </p:contentPart>
        </mc:Choice>
        <mc:Fallback xmlns="">
          <p:pic>
            <p:nvPicPr>
              <p:cNvPr id="2" name="Ink 1"/>
              <p:cNvPicPr/>
              <p:nvPr/>
            </p:nvPicPr>
            <p:blipFill>
              <a:blip r:embed="rId14"/>
              <a:stretch>
                <a:fillRect/>
              </a:stretch>
            </p:blipFill>
            <p:spPr>
              <a:xfrm>
                <a:off x="1229040" y="1097040"/>
                <a:ext cx="10586400" cy="5503201"/>
              </a:xfrm>
              <a:prstGeom prst="rect">
                <a:avLst/>
              </a:prstGeom>
            </p:spPr>
          </p:pic>
        </mc:Fallback>
      </mc:AlternateContent>
    </p:spTree>
    <p:extLst>
      <p:ext uri="{BB962C8B-B14F-4D97-AF65-F5344CB8AC3E}">
        <p14:creationId xmlns:p14="http://schemas.microsoft.com/office/powerpoint/2010/main" val="398962279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contenido 4">
            <a:extLst>
              <a:ext uri="{FF2B5EF4-FFF2-40B4-BE49-F238E27FC236}">
                <a16:creationId xmlns:a16="http://schemas.microsoft.com/office/drawing/2014/main" id="{8855B536-7B60-4D58-842E-97EC3A33173D}"/>
              </a:ext>
            </a:extLst>
          </p:cNvPr>
          <p:cNvSpPr>
            <a:spLocks noGrp="1"/>
          </p:cNvSpPr>
          <p:nvPr>
            <p:ph idx="1"/>
          </p:nvPr>
        </p:nvSpPr>
        <p:spPr/>
        <p:txBody>
          <a:bodyPr>
            <a:normAutofit/>
          </a:bodyPr>
          <a:lstStyle/>
          <a:p>
            <a:r>
              <a:rPr lang="es-ES" sz="2400" dirty="0"/>
              <a:t>Si alfa es muy pequeño: convergencia lenta.</a:t>
            </a:r>
          </a:p>
          <a:p>
            <a:r>
              <a:rPr lang="es-ES" sz="2400" dirty="0"/>
              <a:t>Si alfa es muy grande la función de costo no decrece en cada iteración, no converge</a:t>
            </a:r>
          </a:p>
          <a:p>
            <a:r>
              <a:rPr lang="es-ES" sz="2400" dirty="0"/>
              <a:t>Para elegir alfa, ensayar con:</a:t>
            </a:r>
          </a:p>
          <a:p>
            <a:pPr marL="0" indent="0">
              <a:buNone/>
            </a:pPr>
            <a:r>
              <a:rPr lang="es-ES" sz="2400" dirty="0"/>
              <a:t> …, </a:t>
            </a:r>
            <a:r>
              <a:rPr lang="es-ES" sz="2400" b="1" dirty="0"/>
              <a:t>0.001</a:t>
            </a:r>
            <a:r>
              <a:rPr lang="es-ES" sz="2400" dirty="0"/>
              <a:t>, 0.003, </a:t>
            </a:r>
            <a:r>
              <a:rPr lang="es-ES" sz="2400" b="1" dirty="0"/>
              <a:t>0.01</a:t>
            </a:r>
            <a:r>
              <a:rPr lang="es-ES" sz="2400" dirty="0"/>
              <a:t>, 0.03, </a:t>
            </a:r>
            <a:r>
              <a:rPr lang="es-ES" sz="2400" b="1" dirty="0"/>
              <a:t>0.1</a:t>
            </a:r>
            <a:r>
              <a:rPr lang="es-ES" sz="2400" dirty="0"/>
              <a:t>, 0,3. </a:t>
            </a:r>
            <a:r>
              <a:rPr lang="es-ES" sz="2400" b="1" dirty="0"/>
              <a:t>1</a:t>
            </a:r>
            <a:r>
              <a:rPr lang="es-ES" sz="2400" dirty="0"/>
              <a:t>, …</a:t>
            </a:r>
            <a:endParaRPr lang="es-BO" sz="2400" dirty="0"/>
          </a:p>
        </p:txBody>
      </p:sp>
      <p:sp>
        <p:nvSpPr>
          <p:cNvPr id="4" name="Título 3">
            <a:extLst>
              <a:ext uri="{FF2B5EF4-FFF2-40B4-BE49-F238E27FC236}">
                <a16:creationId xmlns:a16="http://schemas.microsoft.com/office/drawing/2014/main" id="{8251FFD0-0B12-42CA-B7E4-00B6297831D8}"/>
              </a:ext>
            </a:extLst>
          </p:cNvPr>
          <p:cNvSpPr>
            <a:spLocks noGrp="1"/>
          </p:cNvSpPr>
          <p:nvPr>
            <p:ph type="title"/>
          </p:nvPr>
        </p:nvSpPr>
        <p:spPr/>
        <p:txBody>
          <a:bodyPr/>
          <a:lstStyle/>
          <a:p>
            <a:r>
              <a:rPr lang="es-ES" dirty="0"/>
              <a:t>Resumen</a:t>
            </a:r>
            <a:endParaRPr lang="es-BO" dirty="0"/>
          </a:p>
        </p:txBody>
      </p:sp>
    </p:spTree>
    <p:extLst>
      <p:ext uri="{BB962C8B-B14F-4D97-AF65-F5344CB8AC3E}">
        <p14:creationId xmlns:p14="http://schemas.microsoft.com/office/powerpoint/2010/main" val="253232150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l="27053" b="6064"/>
          <a:stretch/>
        </p:blipFill>
        <p:spPr>
          <a:xfrm>
            <a:off x="7988300" y="399978"/>
            <a:ext cx="4006728" cy="3244921"/>
          </a:xfrm>
          <a:prstGeom prst="rect">
            <a:avLst/>
          </a:prstGeom>
        </p:spPr>
      </p:pic>
      <p:pic>
        <p:nvPicPr>
          <p:cNvPr id="2" name="Picture 1"/>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558800" y="1524000"/>
            <a:ext cx="7181088" cy="408432"/>
          </a:xfrm>
          <a:prstGeom prst="rect">
            <a:avLst/>
          </a:prstGeom>
        </p:spPr>
      </p:pic>
      <mc:AlternateContent xmlns:mc="http://schemas.openxmlformats.org/markup-compatibility/2006" xmlns:p14="http://schemas.microsoft.com/office/powerpoint/2010/main">
        <mc:Choice Requires="p14">
          <p:contentPart p14:bwMode="auto" r:id="rId6">
            <p14:nvContentPartPr>
              <p14:cNvPr id="3" name="Ink 2"/>
              <p14:cNvContentPartPr/>
              <p14:nvPr/>
            </p14:nvContentPartPr>
            <p14:xfrm>
              <a:off x="1790400" y="1363680"/>
              <a:ext cx="10348800" cy="4454880"/>
            </p14:xfrm>
          </p:contentPart>
        </mc:Choice>
        <mc:Fallback xmlns="">
          <p:pic>
            <p:nvPicPr>
              <p:cNvPr id="3" name="Ink 2"/>
              <p:cNvPicPr/>
              <p:nvPr/>
            </p:nvPicPr>
            <p:blipFill>
              <a:blip r:embed="rId7"/>
              <a:stretch>
                <a:fillRect/>
              </a:stretch>
            </p:blipFill>
            <p:spPr>
              <a:xfrm>
                <a:off x="1781040" y="1354319"/>
                <a:ext cx="10367520" cy="4473601"/>
              </a:xfrm>
              <a:prstGeom prst="rect">
                <a:avLst/>
              </a:prstGeom>
            </p:spPr>
          </p:pic>
        </mc:Fallback>
      </mc:AlternateContent>
      <p:sp>
        <p:nvSpPr>
          <p:cNvPr id="4" name="Título 3">
            <a:extLst>
              <a:ext uri="{FF2B5EF4-FFF2-40B4-BE49-F238E27FC236}">
                <a16:creationId xmlns:a16="http://schemas.microsoft.com/office/drawing/2014/main" id="{F564A6E4-8226-46B4-A909-0497F961E499}"/>
              </a:ext>
            </a:extLst>
          </p:cNvPr>
          <p:cNvSpPr>
            <a:spLocks noGrp="1"/>
          </p:cNvSpPr>
          <p:nvPr>
            <p:ph type="title"/>
          </p:nvPr>
        </p:nvSpPr>
        <p:spPr/>
        <p:txBody>
          <a:bodyPr/>
          <a:lstStyle/>
          <a:p>
            <a:r>
              <a:rPr lang="es-ES" dirty="0"/>
              <a:t>Predicción del precio de las casas</a:t>
            </a:r>
            <a:endParaRPr lang="es-BO" dirty="0"/>
          </a:p>
        </p:txBody>
      </p:sp>
      <p:sp>
        <p:nvSpPr>
          <p:cNvPr id="5" name="Marcador de contenido 4">
            <a:extLst>
              <a:ext uri="{FF2B5EF4-FFF2-40B4-BE49-F238E27FC236}">
                <a16:creationId xmlns:a16="http://schemas.microsoft.com/office/drawing/2014/main" id="{56EA1A05-9680-41DD-9345-7DF501C57267}"/>
              </a:ext>
            </a:extLst>
          </p:cNvPr>
          <p:cNvSpPr>
            <a:spLocks noGrp="1"/>
          </p:cNvSpPr>
          <p:nvPr>
            <p:ph idx="1"/>
          </p:nvPr>
        </p:nvSpPr>
        <p:spPr/>
        <p:txBody>
          <a:bodyPr/>
          <a:lstStyle/>
          <a:p>
            <a:endParaRPr lang="es-BO"/>
          </a:p>
        </p:txBody>
      </p:sp>
    </p:spTree>
    <p:extLst>
      <p:ext uri="{BB962C8B-B14F-4D97-AF65-F5344CB8AC3E}">
        <p14:creationId xmlns:p14="http://schemas.microsoft.com/office/powerpoint/2010/main" val="130206331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extBox 33"/>
          <p:cNvSpPr txBox="1"/>
          <p:nvPr/>
        </p:nvSpPr>
        <p:spPr>
          <a:xfrm>
            <a:off x="-406400" y="2107817"/>
            <a:ext cx="2100549" cy="830997"/>
          </a:xfrm>
          <a:prstGeom prst="rect">
            <a:avLst/>
          </a:prstGeom>
          <a:noFill/>
        </p:spPr>
        <p:txBody>
          <a:bodyPr wrap="square" rtlCol="0">
            <a:spAutoFit/>
          </a:bodyPr>
          <a:lstStyle/>
          <a:p>
            <a:pPr algn="ctr"/>
            <a:r>
              <a:rPr lang="en-US" sz="2400" dirty="0"/>
              <a:t>Price</a:t>
            </a:r>
          </a:p>
          <a:p>
            <a:pPr algn="ctr"/>
            <a:r>
              <a:rPr lang="en-US" sz="2400" dirty="0"/>
              <a:t>(y)</a:t>
            </a:r>
          </a:p>
        </p:txBody>
      </p:sp>
      <p:sp>
        <p:nvSpPr>
          <p:cNvPr id="36" name="TextBox 35"/>
          <p:cNvSpPr txBox="1"/>
          <p:nvPr/>
        </p:nvSpPr>
        <p:spPr>
          <a:xfrm>
            <a:off x="3149601" y="3936617"/>
            <a:ext cx="1052981" cy="461665"/>
          </a:xfrm>
          <a:prstGeom prst="rect">
            <a:avLst/>
          </a:prstGeom>
          <a:noFill/>
        </p:spPr>
        <p:txBody>
          <a:bodyPr wrap="none" rtlCol="0">
            <a:spAutoFit/>
          </a:bodyPr>
          <a:lstStyle/>
          <a:p>
            <a:r>
              <a:rPr lang="en-US" sz="2400" dirty="0"/>
              <a:t>Size (x)</a:t>
            </a:r>
          </a:p>
        </p:txBody>
      </p:sp>
      <p:pic>
        <p:nvPicPr>
          <p:cNvPr id="10" name="Picture 9"/>
          <p:cNvPicPr>
            <a:picLocks noChangeAspect="1"/>
          </p:cNvPicPr>
          <p:nvPr>
            <p:custDataLst>
              <p:tags r:id="rId1"/>
            </p:custDataLst>
          </p:nvPr>
        </p:nvPicPr>
        <p:blipFill>
          <a:blip r:embed="rId10" cstate="print">
            <a:extLst>
              <a:ext uri="{28A0092B-C50C-407E-A947-70E740481C1C}">
                <a14:useLocalDpi xmlns:a14="http://schemas.microsoft.com/office/drawing/2010/main" val="0"/>
              </a:ext>
            </a:extLst>
          </a:blip>
          <a:stretch>
            <a:fillRect/>
          </a:stretch>
        </p:blipFill>
        <p:spPr>
          <a:xfrm>
            <a:off x="7733121" y="1534449"/>
            <a:ext cx="2697480" cy="405384"/>
          </a:xfrm>
          <a:prstGeom prst="rect">
            <a:avLst/>
          </a:prstGeom>
        </p:spPr>
      </p:pic>
      <p:pic>
        <p:nvPicPr>
          <p:cNvPr id="9" name="Picture 8"/>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7721600" y="2438284"/>
            <a:ext cx="3980688" cy="405384"/>
          </a:xfrm>
          <a:prstGeom prst="rect">
            <a:avLst/>
          </a:prstGeom>
        </p:spPr>
      </p:pic>
      <p:pic>
        <p:nvPicPr>
          <p:cNvPr id="3" name="Picture 2"/>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tretch>
            <a:fillRect/>
          </a:stretch>
        </p:blipFill>
        <p:spPr>
          <a:xfrm>
            <a:off x="203201" y="4546216"/>
            <a:ext cx="4716780" cy="340360"/>
          </a:xfrm>
          <a:prstGeom prst="rect">
            <a:avLst/>
          </a:prstGeom>
        </p:spPr>
      </p:pic>
      <p:pic>
        <p:nvPicPr>
          <p:cNvPr id="43" name="Picture 42"/>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1095002" y="4978016"/>
            <a:ext cx="5687060" cy="365760"/>
          </a:xfrm>
          <a:prstGeom prst="rect">
            <a:avLst/>
          </a:prstGeom>
        </p:spPr>
      </p:pic>
      <p:pic>
        <p:nvPicPr>
          <p:cNvPr id="44" name="Picture 43"/>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tretch>
            <a:fillRect/>
          </a:stretch>
        </p:blipFill>
        <p:spPr>
          <a:xfrm>
            <a:off x="643875" y="5574785"/>
            <a:ext cx="1620520" cy="340360"/>
          </a:xfrm>
          <a:prstGeom prst="rect">
            <a:avLst/>
          </a:prstGeom>
        </p:spPr>
      </p:pic>
      <p:pic>
        <p:nvPicPr>
          <p:cNvPr id="45" name="Picture 44"/>
          <p:cNvPicPr>
            <a:picLocks noChangeAspect="1"/>
          </p:cNvPicPr>
          <p:nvPr>
            <p:custDataLst>
              <p:tags r:id="rId6"/>
            </p:custDataLst>
          </p:nvPr>
        </p:nvPicPr>
        <p:blipFill>
          <a:blip r:embed="rId15" cstate="print">
            <a:extLst>
              <a:ext uri="{28A0092B-C50C-407E-A947-70E740481C1C}">
                <a14:useLocalDpi xmlns:a14="http://schemas.microsoft.com/office/drawing/2010/main" val="0"/>
              </a:ext>
            </a:extLst>
          </a:blip>
          <a:stretch>
            <a:fillRect/>
          </a:stretch>
        </p:blipFill>
        <p:spPr>
          <a:xfrm>
            <a:off x="649824" y="5971693"/>
            <a:ext cx="1772920" cy="365760"/>
          </a:xfrm>
          <a:prstGeom prst="rect">
            <a:avLst/>
          </a:prstGeom>
        </p:spPr>
      </p:pic>
      <p:pic>
        <p:nvPicPr>
          <p:cNvPr id="46" name="Picture 45"/>
          <p:cNvPicPr>
            <a:picLocks noChangeAspect="1"/>
          </p:cNvPicPr>
          <p:nvPr>
            <p:custDataLst>
              <p:tags r:id="rId7"/>
            </p:custDataLst>
          </p:nvPr>
        </p:nvPicPr>
        <p:blipFill>
          <a:blip r:embed="rId16" cstate="print">
            <a:extLst>
              <a:ext uri="{28A0092B-C50C-407E-A947-70E740481C1C}">
                <a14:useLocalDpi xmlns:a14="http://schemas.microsoft.com/office/drawing/2010/main" val="0"/>
              </a:ext>
            </a:extLst>
          </a:blip>
          <a:stretch>
            <a:fillRect/>
          </a:stretch>
        </p:blipFill>
        <p:spPr>
          <a:xfrm>
            <a:off x="648555" y="6419647"/>
            <a:ext cx="1775460" cy="365760"/>
          </a:xfrm>
          <a:prstGeom prst="rect">
            <a:avLst/>
          </a:prstGeom>
        </p:spPr>
      </p:pic>
      <p:graphicFrame>
        <p:nvGraphicFramePr>
          <p:cNvPr id="13" name="Chart 12"/>
          <p:cNvGraphicFramePr>
            <a:graphicFrameLocks/>
          </p:cNvGraphicFramePr>
          <p:nvPr>
            <p:extLst>
              <p:ext uri="{D42A27DB-BD31-4B8C-83A1-F6EECF244321}">
                <p14:modId xmlns:p14="http://schemas.microsoft.com/office/powerpoint/2010/main" val="3770728630"/>
              </p:ext>
            </p:extLst>
          </p:nvPr>
        </p:nvGraphicFramePr>
        <p:xfrm>
          <a:off x="1095002" y="1097770"/>
          <a:ext cx="5687060" cy="3059669"/>
        </p:xfrm>
        <a:graphic>
          <a:graphicData uri="http://schemas.openxmlformats.org/drawingml/2006/chart">
            <c:chart xmlns:c="http://schemas.openxmlformats.org/drawingml/2006/chart" xmlns:r="http://schemas.openxmlformats.org/officeDocument/2006/relationships" r:id="rId17"/>
          </a:graphicData>
        </a:graphic>
      </p:graphicFrame>
      <mc:AlternateContent xmlns:mc="http://schemas.openxmlformats.org/markup-compatibility/2006" xmlns:p14="http://schemas.microsoft.com/office/powerpoint/2010/main">
        <mc:Choice Requires="p14">
          <p:contentPart p14:bwMode="auto" r:id="rId18">
            <p14:nvContentPartPr>
              <p14:cNvPr id="2" name="Ink 1"/>
              <p14:cNvContentPartPr/>
              <p14:nvPr/>
            </p14:nvContentPartPr>
            <p14:xfrm>
              <a:off x="1819680" y="1108576"/>
              <a:ext cx="5793480" cy="2271240"/>
            </p14:xfrm>
          </p:contentPart>
        </mc:Choice>
        <mc:Fallback xmlns="">
          <p:pic>
            <p:nvPicPr>
              <p:cNvPr id="2" name="Ink 1"/>
              <p:cNvPicPr/>
              <p:nvPr/>
            </p:nvPicPr>
            <p:blipFill>
              <a:blip r:embed="rId19"/>
              <a:stretch>
                <a:fillRect/>
              </a:stretch>
            </p:blipFill>
            <p:spPr>
              <a:xfrm>
                <a:off x="1810320" y="1099216"/>
                <a:ext cx="10119360" cy="2290081"/>
              </a:xfrm>
              <a:prstGeom prst="rect">
                <a:avLst/>
              </a:prstGeom>
            </p:spPr>
          </p:pic>
        </mc:Fallback>
      </mc:AlternateContent>
      <p:sp>
        <p:nvSpPr>
          <p:cNvPr id="5" name="Título 4">
            <a:extLst>
              <a:ext uri="{FF2B5EF4-FFF2-40B4-BE49-F238E27FC236}">
                <a16:creationId xmlns:a16="http://schemas.microsoft.com/office/drawing/2014/main" id="{5548E5E2-17A5-4451-8697-1EF54E2F94BF}"/>
              </a:ext>
            </a:extLst>
          </p:cNvPr>
          <p:cNvSpPr>
            <a:spLocks noGrp="1"/>
          </p:cNvSpPr>
          <p:nvPr>
            <p:ph type="title"/>
          </p:nvPr>
        </p:nvSpPr>
        <p:spPr/>
        <p:txBody>
          <a:bodyPr/>
          <a:lstStyle/>
          <a:p>
            <a:r>
              <a:rPr lang="es-ES" dirty="0"/>
              <a:t>Regresión polinómica</a:t>
            </a:r>
            <a:endParaRPr lang="es-BO" dirty="0"/>
          </a:p>
        </p:txBody>
      </p:sp>
      <p:sp>
        <p:nvSpPr>
          <p:cNvPr id="6" name="Marcador de contenido 5">
            <a:extLst>
              <a:ext uri="{FF2B5EF4-FFF2-40B4-BE49-F238E27FC236}">
                <a16:creationId xmlns:a16="http://schemas.microsoft.com/office/drawing/2014/main" id="{31E9F4F0-C985-464F-BB25-CEF5558ED2F7}"/>
              </a:ext>
            </a:extLst>
          </p:cNvPr>
          <p:cNvSpPr>
            <a:spLocks noGrp="1"/>
          </p:cNvSpPr>
          <p:nvPr>
            <p:ph idx="1"/>
          </p:nvPr>
        </p:nvSpPr>
        <p:spPr>
          <a:xfrm>
            <a:off x="677334" y="2363405"/>
            <a:ext cx="8596668" cy="3880773"/>
          </a:xfrm>
        </p:spPr>
        <p:txBody>
          <a:bodyPr/>
          <a:lstStyle/>
          <a:p>
            <a:endParaRPr lang="es-BO" dirty="0"/>
          </a:p>
        </p:txBody>
      </p:sp>
      <mc:AlternateContent xmlns:mc="http://schemas.openxmlformats.org/markup-compatibility/2006" xmlns:p14="http://schemas.microsoft.com/office/powerpoint/2010/main">
        <mc:Choice Requires="p14">
          <p:contentPart p14:bwMode="auto" r:id="rId20">
            <p14:nvContentPartPr>
              <p14:cNvPr id="7" name="Entrada de lápiz 6">
                <a:extLst>
                  <a:ext uri="{FF2B5EF4-FFF2-40B4-BE49-F238E27FC236}">
                    <a16:creationId xmlns:a16="http://schemas.microsoft.com/office/drawing/2014/main" id="{759F1D9C-D0C8-4178-8A26-2504868A5C3B}"/>
                  </a:ext>
                </a:extLst>
              </p14:cNvPr>
              <p14:cNvContentPartPr/>
              <p14:nvPr/>
            </p14:nvContentPartPr>
            <p14:xfrm>
              <a:off x="10395215" y="4074777"/>
              <a:ext cx="360" cy="360"/>
            </p14:xfrm>
          </p:contentPart>
        </mc:Choice>
        <mc:Fallback xmlns="">
          <p:pic>
            <p:nvPicPr>
              <p:cNvPr id="7" name="Entrada de lápiz 6">
                <a:extLst>
                  <a:ext uri="{FF2B5EF4-FFF2-40B4-BE49-F238E27FC236}">
                    <a16:creationId xmlns:a16="http://schemas.microsoft.com/office/drawing/2014/main" id="{759F1D9C-D0C8-4178-8A26-2504868A5C3B}"/>
                  </a:ext>
                </a:extLst>
              </p:cNvPr>
              <p:cNvPicPr/>
              <p:nvPr/>
            </p:nvPicPr>
            <p:blipFill>
              <a:blip r:embed="rId21"/>
              <a:stretch>
                <a:fillRect/>
              </a:stretch>
            </p:blipFill>
            <p:spPr>
              <a:xfrm>
                <a:off x="10386215" y="4065777"/>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4" name="Ink 3"/>
              <p14:cNvContentPartPr/>
              <p14:nvPr/>
            </p14:nvContentPartPr>
            <p14:xfrm>
              <a:off x="3848760" y="3788896"/>
              <a:ext cx="7947000" cy="2690280"/>
            </p14:xfrm>
          </p:contentPart>
        </mc:Choice>
        <mc:Fallback xmlns="">
          <p:pic>
            <p:nvPicPr>
              <p:cNvPr id="4" name="Ink 3"/>
              <p:cNvPicPr/>
              <p:nvPr/>
            </p:nvPicPr>
            <p:blipFill>
              <a:blip r:embed="rId23"/>
              <a:stretch>
                <a:fillRect/>
              </a:stretch>
            </p:blipFill>
            <p:spPr>
              <a:xfrm>
                <a:off x="56880" y="2644816"/>
                <a:ext cx="11748480" cy="4177921"/>
              </a:xfrm>
              <a:prstGeom prst="rect">
                <a:avLst/>
              </a:prstGeom>
            </p:spPr>
          </p:pic>
        </mc:Fallback>
      </mc:AlternateContent>
    </p:spTree>
    <p:extLst>
      <p:ext uri="{BB962C8B-B14F-4D97-AF65-F5344CB8AC3E}">
        <p14:creationId xmlns:p14="http://schemas.microsoft.com/office/powerpoint/2010/main" val="301199466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extBox 33"/>
          <p:cNvSpPr txBox="1"/>
          <p:nvPr/>
        </p:nvSpPr>
        <p:spPr>
          <a:xfrm>
            <a:off x="263352" y="2875809"/>
            <a:ext cx="2100549" cy="830997"/>
          </a:xfrm>
          <a:prstGeom prst="rect">
            <a:avLst/>
          </a:prstGeom>
          <a:noFill/>
        </p:spPr>
        <p:txBody>
          <a:bodyPr wrap="square" rtlCol="0">
            <a:spAutoFit/>
          </a:bodyPr>
          <a:lstStyle/>
          <a:p>
            <a:pPr algn="ctr"/>
            <a:r>
              <a:rPr lang="en-US" sz="2400" dirty="0"/>
              <a:t>Price</a:t>
            </a:r>
          </a:p>
          <a:p>
            <a:pPr algn="ctr"/>
            <a:r>
              <a:rPr lang="en-US" sz="2400" dirty="0"/>
              <a:t>(y)</a:t>
            </a:r>
          </a:p>
        </p:txBody>
      </p:sp>
      <p:sp>
        <p:nvSpPr>
          <p:cNvPr id="36" name="TextBox 35"/>
          <p:cNvSpPr txBox="1"/>
          <p:nvPr/>
        </p:nvSpPr>
        <p:spPr>
          <a:xfrm>
            <a:off x="4124011" y="4704609"/>
            <a:ext cx="1052981" cy="461665"/>
          </a:xfrm>
          <a:prstGeom prst="rect">
            <a:avLst/>
          </a:prstGeom>
          <a:noFill/>
        </p:spPr>
        <p:txBody>
          <a:bodyPr wrap="none" rtlCol="0">
            <a:spAutoFit/>
          </a:bodyPr>
          <a:lstStyle/>
          <a:p>
            <a:r>
              <a:rPr lang="en-US" sz="2400" dirty="0"/>
              <a:t>Size (x)</a:t>
            </a:r>
          </a:p>
        </p:txBody>
      </p:sp>
      <p:pic>
        <p:nvPicPr>
          <p:cNvPr id="2" name="Picture 1"/>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1998172" y="5572395"/>
            <a:ext cx="4841240" cy="365760"/>
          </a:xfrm>
          <a:prstGeom prst="rect">
            <a:avLst/>
          </a:prstGeom>
        </p:spPr>
      </p:pic>
      <p:pic>
        <p:nvPicPr>
          <p:cNvPr id="3" name="Picture 2"/>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1888952" y="6262960"/>
            <a:ext cx="5059680" cy="406400"/>
          </a:xfrm>
          <a:prstGeom prst="rect">
            <a:avLst/>
          </a:prstGeom>
        </p:spPr>
      </p:pic>
      <p:graphicFrame>
        <p:nvGraphicFramePr>
          <p:cNvPr id="9" name="Chart 8"/>
          <p:cNvGraphicFramePr>
            <a:graphicFrameLocks/>
          </p:cNvGraphicFramePr>
          <p:nvPr>
            <p:extLst>
              <p:ext uri="{D42A27DB-BD31-4B8C-83A1-F6EECF244321}">
                <p14:modId xmlns:p14="http://schemas.microsoft.com/office/powerpoint/2010/main" val="1480390481"/>
              </p:ext>
            </p:extLst>
          </p:nvPr>
        </p:nvGraphicFramePr>
        <p:xfrm>
          <a:off x="1685753" y="1443805"/>
          <a:ext cx="5687060" cy="3392725"/>
        </p:xfrm>
        <a:graphic>
          <a:graphicData uri="http://schemas.openxmlformats.org/drawingml/2006/chart">
            <c:chart xmlns:c="http://schemas.openxmlformats.org/drawingml/2006/chart" xmlns:r="http://schemas.openxmlformats.org/officeDocument/2006/relationships" r:id="rId7"/>
          </a:graphicData>
        </a:graphic>
      </p:graphicFrame>
      <p:sp>
        <p:nvSpPr>
          <p:cNvPr id="5" name="Título 4">
            <a:extLst>
              <a:ext uri="{FF2B5EF4-FFF2-40B4-BE49-F238E27FC236}">
                <a16:creationId xmlns:a16="http://schemas.microsoft.com/office/drawing/2014/main" id="{3EB9E714-8268-439C-AE26-E5EC9DF6216B}"/>
              </a:ext>
            </a:extLst>
          </p:cNvPr>
          <p:cNvSpPr>
            <a:spLocks noGrp="1"/>
          </p:cNvSpPr>
          <p:nvPr>
            <p:ph type="title"/>
          </p:nvPr>
        </p:nvSpPr>
        <p:spPr/>
        <p:txBody>
          <a:bodyPr/>
          <a:lstStyle/>
          <a:p>
            <a:r>
              <a:rPr lang="es-ES" dirty="0"/>
              <a:t>Elegir tipo de características</a:t>
            </a:r>
            <a:endParaRPr lang="es-BO" dirty="0"/>
          </a:p>
        </p:txBody>
      </p:sp>
      <mc:AlternateContent xmlns:mc="http://schemas.openxmlformats.org/markup-compatibility/2006" xmlns:p14="http://schemas.microsoft.com/office/powerpoint/2010/main">
        <mc:Choice Requires="p14">
          <p:contentPart p14:bwMode="auto" r:id="rId8">
            <p14:nvContentPartPr>
              <p14:cNvPr id="4" name="Ink 3"/>
              <p14:cNvContentPartPr/>
              <p14:nvPr/>
            </p14:nvContentPartPr>
            <p14:xfrm>
              <a:off x="2554072" y="1540531"/>
              <a:ext cx="7756560" cy="4598280"/>
            </p14:xfrm>
          </p:contentPart>
        </mc:Choice>
        <mc:Fallback xmlns="">
          <p:pic>
            <p:nvPicPr>
              <p:cNvPr id="4" name="Ink 3"/>
              <p:cNvPicPr/>
              <p:nvPr/>
            </p:nvPicPr>
            <p:blipFill>
              <a:blip r:embed="rId9"/>
              <a:stretch>
                <a:fillRect/>
              </a:stretch>
            </p:blipFill>
            <p:spPr>
              <a:xfrm>
                <a:off x="2544712" y="1531171"/>
                <a:ext cx="7775280" cy="4617000"/>
              </a:xfrm>
              <a:prstGeom prst="rect">
                <a:avLst/>
              </a:prstGeom>
            </p:spPr>
          </p:pic>
        </mc:Fallback>
      </mc:AlternateContent>
    </p:spTree>
    <p:extLst>
      <p:ext uri="{BB962C8B-B14F-4D97-AF65-F5344CB8AC3E}">
        <p14:creationId xmlns:p14="http://schemas.microsoft.com/office/powerpoint/2010/main" val="303059657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p:cNvCxnSpPr/>
          <p:nvPr/>
        </p:nvCxnSpPr>
        <p:spPr>
          <a:xfrm flipV="1">
            <a:off x="6617865" y="787400"/>
            <a:ext cx="0" cy="3143189"/>
          </a:xfrm>
          <a:prstGeom prst="line">
            <a:avLst/>
          </a:prstGeom>
          <a:ln w="38100">
            <a:solidFill>
              <a:schemeClr val="tx1"/>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6383095" y="3625787"/>
            <a:ext cx="3538803" cy="0"/>
          </a:xfrm>
          <a:prstGeom prst="line">
            <a:avLst/>
          </a:prstGeom>
          <a:ln w="38100">
            <a:solidFill>
              <a:schemeClr val="tx1"/>
            </a:solidFill>
            <a:tailEnd type="arrow" w="lg" len="med"/>
          </a:ln>
        </p:spPr>
        <p:style>
          <a:lnRef idx="1">
            <a:schemeClr val="accent1"/>
          </a:lnRef>
          <a:fillRef idx="0">
            <a:schemeClr val="accent1"/>
          </a:fillRef>
          <a:effectRef idx="0">
            <a:schemeClr val="accent1"/>
          </a:effectRef>
          <a:fontRef idx="minor">
            <a:schemeClr val="tx1"/>
          </a:fontRef>
        </p:style>
      </p:cxnSp>
      <p:pic>
        <p:nvPicPr>
          <p:cNvPr id="19" name="Picture 18"/>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8029356" y="3791600"/>
            <a:ext cx="170688" cy="292608"/>
          </a:xfrm>
          <a:prstGeom prst="rect">
            <a:avLst/>
          </a:prstGeom>
        </p:spPr>
      </p:pic>
      <p:pic>
        <p:nvPicPr>
          <p:cNvPr id="18" name="Picture 17"/>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10291213" y="1342908"/>
            <a:ext cx="713232" cy="408432"/>
          </a:xfrm>
          <a:prstGeom prst="rect">
            <a:avLst/>
          </a:prstGeom>
        </p:spPr>
      </p:pic>
      <p:pic>
        <p:nvPicPr>
          <p:cNvPr id="23" name="Picture 22"/>
          <p:cNvPicPr>
            <a:picLocks noChangeAspect="1"/>
          </p:cNvPicPr>
          <p:nvPr>
            <p:custDataLst>
              <p:tags r:id="rId3"/>
            </p:custDataLst>
          </p:nvPr>
        </p:nvPicPr>
        <p:blipFill>
          <a:blip r:embed="rId5" cstate="print">
            <a:extLst>
              <a:ext uri="{28A0092B-C50C-407E-A947-70E740481C1C}">
                <a14:useLocalDpi xmlns:a14="http://schemas.microsoft.com/office/drawing/2010/main" val="0"/>
              </a:ext>
            </a:extLst>
          </a:blip>
          <a:stretch>
            <a:fillRect/>
          </a:stretch>
        </p:blipFill>
        <p:spPr>
          <a:xfrm>
            <a:off x="8689788" y="4707527"/>
            <a:ext cx="199136" cy="341376"/>
          </a:xfrm>
          <a:prstGeom prst="rect">
            <a:avLst/>
          </a:prstGeom>
        </p:spPr>
      </p:pic>
      <p:sp>
        <p:nvSpPr>
          <p:cNvPr id="3" name="Freeform 2"/>
          <p:cNvSpPr/>
          <p:nvPr/>
        </p:nvSpPr>
        <p:spPr>
          <a:xfrm>
            <a:off x="6849984" y="1342909"/>
            <a:ext cx="1388161" cy="1855067"/>
          </a:xfrm>
          <a:custGeom>
            <a:avLst/>
            <a:gdLst>
              <a:gd name="connsiteX0" fmla="*/ 0 w 2667000"/>
              <a:gd name="connsiteY0" fmla="*/ 0 h 2076450"/>
              <a:gd name="connsiteX1" fmla="*/ 800100 w 2667000"/>
              <a:gd name="connsiteY1" fmla="*/ 1724025 h 2076450"/>
              <a:gd name="connsiteX2" fmla="*/ 2667000 w 2667000"/>
              <a:gd name="connsiteY2" fmla="*/ 2076450 h 2076450"/>
              <a:gd name="connsiteX0" fmla="*/ 0 w 1819275"/>
              <a:gd name="connsiteY0" fmla="*/ 0 h 2085975"/>
              <a:gd name="connsiteX1" fmla="*/ 800100 w 1819275"/>
              <a:gd name="connsiteY1" fmla="*/ 1724025 h 2085975"/>
              <a:gd name="connsiteX2" fmla="*/ 1819275 w 1819275"/>
              <a:gd name="connsiteY2" fmla="*/ 2085975 h 2085975"/>
              <a:gd name="connsiteX0" fmla="*/ 0 w 1819275"/>
              <a:gd name="connsiteY0" fmla="*/ 0 h 2085975"/>
              <a:gd name="connsiteX1" fmla="*/ 609600 w 1819275"/>
              <a:gd name="connsiteY1" fmla="*/ 1504950 h 2085975"/>
              <a:gd name="connsiteX2" fmla="*/ 1819275 w 1819275"/>
              <a:gd name="connsiteY2" fmla="*/ 2085975 h 2085975"/>
              <a:gd name="connsiteX0" fmla="*/ 0 w 1819275"/>
              <a:gd name="connsiteY0" fmla="*/ 0 h 2085975"/>
              <a:gd name="connsiteX1" fmla="*/ 609600 w 1819275"/>
              <a:gd name="connsiteY1" fmla="*/ 1504950 h 2085975"/>
              <a:gd name="connsiteX2" fmla="*/ 1819275 w 1819275"/>
              <a:gd name="connsiteY2" fmla="*/ 2085975 h 2085975"/>
              <a:gd name="connsiteX0" fmla="*/ 0 w 1819275"/>
              <a:gd name="connsiteY0" fmla="*/ 0 h 2087456"/>
              <a:gd name="connsiteX1" fmla="*/ 609600 w 1819275"/>
              <a:gd name="connsiteY1" fmla="*/ 1504950 h 2087456"/>
              <a:gd name="connsiteX2" fmla="*/ 1819275 w 1819275"/>
              <a:gd name="connsiteY2" fmla="*/ 2085975 h 2087456"/>
              <a:gd name="connsiteX0" fmla="*/ 0 w 1590675"/>
              <a:gd name="connsiteY0" fmla="*/ 0 h 2124809"/>
              <a:gd name="connsiteX1" fmla="*/ 381000 w 1590675"/>
              <a:gd name="connsiteY1" fmla="*/ 1543050 h 2124809"/>
              <a:gd name="connsiteX2" fmla="*/ 1590675 w 1590675"/>
              <a:gd name="connsiteY2" fmla="*/ 2124075 h 2124809"/>
              <a:gd name="connsiteX0" fmla="*/ 2321 w 1592996"/>
              <a:gd name="connsiteY0" fmla="*/ 0 h 2124809"/>
              <a:gd name="connsiteX1" fmla="*/ 383321 w 1592996"/>
              <a:gd name="connsiteY1" fmla="*/ 1543050 h 2124809"/>
              <a:gd name="connsiteX2" fmla="*/ 1592996 w 1592996"/>
              <a:gd name="connsiteY2" fmla="*/ 2124075 h 2124809"/>
              <a:gd name="connsiteX0" fmla="*/ 0 w 1590675"/>
              <a:gd name="connsiteY0" fmla="*/ 0 h 2124809"/>
              <a:gd name="connsiteX1" fmla="*/ 381000 w 1590675"/>
              <a:gd name="connsiteY1" fmla="*/ 1543050 h 2124809"/>
              <a:gd name="connsiteX2" fmla="*/ 1590675 w 1590675"/>
              <a:gd name="connsiteY2" fmla="*/ 2124075 h 2124809"/>
              <a:gd name="connsiteX0" fmla="*/ 0 w 1590675"/>
              <a:gd name="connsiteY0" fmla="*/ 0 h 2124675"/>
              <a:gd name="connsiteX1" fmla="*/ 468316 w 1590675"/>
              <a:gd name="connsiteY1" fmla="*/ 1484839 h 2124675"/>
              <a:gd name="connsiteX2" fmla="*/ 1590675 w 1590675"/>
              <a:gd name="connsiteY2" fmla="*/ 2124075 h 2124675"/>
              <a:gd name="connsiteX0" fmla="*/ 0 w 1590675"/>
              <a:gd name="connsiteY0" fmla="*/ 0 h 2125697"/>
              <a:gd name="connsiteX1" fmla="*/ 555633 w 1590675"/>
              <a:gd name="connsiteY1" fmla="*/ 1688578 h 2125697"/>
              <a:gd name="connsiteX2" fmla="*/ 1590675 w 1590675"/>
              <a:gd name="connsiteY2" fmla="*/ 2124075 h 2125697"/>
            </a:gdLst>
            <a:ahLst/>
            <a:cxnLst>
              <a:cxn ang="0">
                <a:pos x="connsiteX0" y="connsiteY0"/>
              </a:cxn>
              <a:cxn ang="0">
                <a:pos x="connsiteX1" y="connsiteY1"/>
              </a:cxn>
              <a:cxn ang="0">
                <a:pos x="connsiteX2" y="connsiteY2"/>
              </a:cxn>
            </a:cxnLst>
            <a:rect l="l" t="t" r="r" b="b"/>
            <a:pathLst>
              <a:path w="1590675" h="2125697">
                <a:moveTo>
                  <a:pt x="0" y="0"/>
                </a:moveTo>
                <a:cubicBezTo>
                  <a:pt x="25400" y="917575"/>
                  <a:pt x="290521" y="1334566"/>
                  <a:pt x="555633" y="1688578"/>
                </a:cubicBezTo>
                <a:cubicBezTo>
                  <a:pt x="820745" y="2042590"/>
                  <a:pt x="1250950" y="2139950"/>
                  <a:pt x="1590675" y="2124075"/>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3" name="Freeform 12"/>
          <p:cNvSpPr/>
          <p:nvPr/>
        </p:nvSpPr>
        <p:spPr>
          <a:xfrm flipH="1">
            <a:off x="8149245" y="1342521"/>
            <a:ext cx="1388161" cy="1855067"/>
          </a:xfrm>
          <a:custGeom>
            <a:avLst/>
            <a:gdLst>
              <a:gd name="connsiteX0" fmla="*/ 0 w 2667000"/>
              <a:gd name="connsiteY0" fmla="*/ 0 h 2076450"/>
              <a:gd name="connsiteX1" fmla="*/ 800100 w 2667000"/>
              <a:gd name="connsiteY1" fmla="*/ 1724025 h 2076450"/>
              <a:gd name="connsiteX2" fmla="*/ 2667000 w 2667000"/>
              <a:gd name="connsiteY2" fmla="*/ 2076450 h 2076450"/>
              <a:gd name="connsiteX0" fmla="*/ 0 w 1819275"/>
              <a:gd name="connsiteY0" fmla="*/ 0 h 2085975"/>
              <a:gd name="connsiteX1" fmla="*/ 800100 w 1819275"/>
              <a:gd name="connsiteY1" fmla="*/ 1724025 h 2085975"/>
              <a:gd name="connsiteX2" fmla="*/ 1819275 w 1819275"/>
              <a:gd name="connsiteY2" fmla="*/ 2085975 h 2085975"/>
              <a:gd name="connsiteX0" fmla="*/ 0 w 1819275"/>
              <a:gd name="connsiteY0" fmla="*/ 0 h 2085975"/>
              <a:gd name="connsiteX1" fmla="*/ 609600 w 1819275"/>
              <a:gd name="connsiteY1" fmla="*/ 1504950 h 2085975"/>
              <a:gd name="connsiteX2" fmla="*/ 1819275 w 1819275"/>
              <a:gd name="connsiteY2" fmla="*/ 2085975 h 2085975"/>
              <a:gd name="connsiteX0" fmla="*/ 0 w 1819275"/>
              <a:gd name="connsiteY0" fmla="*/ 0 h 2085975"/>
              <a:gd name="connsiteX1" fmla="*/ 609600 w 1819275"/>
              <a:gd name="connsiteY1" fmla="*/ 1504950 h 2085975"/>
              <a:gd name="connsiteX2" fmla="*/ 1819275 w 1819275"/>
              <a:gd name="connsiteY2" fmla="*/ 2085975 h 2085975"/>
              <a:gd name="connsiteX0" fmla="*/ 0 w 1819275"/>
              <a:gd name="connsiteY0" fmla="*/ 0 h 2087456"/>
              <a:gd name="connsiteX1" fmla="*/ 609600 w 1819275"/>
              <a:gd name="connsiteY1" fmla="*/ 1504950 h 2087456"/>
              <a:gd name="connsiteX2" fmla="*/ 1819275 w 1819275"/>
              <a:gd name="connsiteY2" fmla="*/ 2085975 h 2087456"/>
              <a:gd name="connsiteX0" fmla="*/ 0 w 1590675"/>
              <a:gd name="connsiteY0" fmla="*/ 0 h 2124809"/>
              <a:gd name="connsiteX1" fmla="*/ 381000 w 1590675"/>
              <a:gd name="connsiteY1" fmla="*/ 1543050 h 2124809"/>
              <a:gd name="connsiteX2" fmla="*/ 1590675 w 1590675"/>
              <a:gd name="connsiteY2" fmla="*/ 2124075 h 2124809"/>
              <a:gd name="connsiteX0" fmla="*/ 2321 w 1592996"/>
              <a:gd name="connsiteY0" fmla="*/ 0 h 2124809"/>
              <a:gd name="connsiteX1" fmla="*/ 383321 w 1592996"/>
              <a:gd name="connsiteY1" fmla="*/ 1543050 h 2124809"/>
              <a:gd name="connsiteX2" fmla="*/ 1592996 w 1592996"/>
              <a:gd name="connsiteY2" fmla="*/ 2124075 h 2124809"/>
              <a:gd name="connsiteX0" fmla="*/ 0 w 1590675"/>
              <a:gd name="connsiteY0" fmla="*/ 0 h 2124809"/>
              <a:gd name="connsiteX1" fmla="*/ 381000 w 1590675"/>
              <a:gd name="connsiteY1" fmla="*/ 1543050 h 2124809"/>
              <a:gd name="connsiteX2" fmla="*/ 1590675 w 1590675"/>
              <a:gd name="connsiteY2" fmla="*/ 2124075 h 2124809"/>
              <a:gd name="connsiteX0" fmla="*/ 0 w 1590675"/>
              <a:gd name="connsiteY0" fmla="*/ 0 h 2124675"/>
              <a:gd name="connsiteX1" fmla="*/ 468316 w 1590675"/>
              <a:gd name="connsiteY1" fmla="*/ 1484839 h 2124675"/>
              <a:gd name="connsiteX2" fmla="*/ 1590675 w 1590675"/>
              <a:gd name="connsiteY2" fmla="*/ 2124075 h 2124675"/>
              <a:gd name="connsiteX0" fmla="*/ 0 w 1590675"/>
              <a:gd name="connsiteY0" fmla="*/ 0 h 2125697"/>
              <a:gd name="connsiteX1" fmla="*/ 555633 w 1590675"/>
              <a:gd name="connsiteY1" fmla="*/ 1688578 h 2125697"/>
              <a:gd name="connsiteX2" fmla="*/ 1590675 w 1590675"/>
              <a:gd name="connsiteY2" fmla="*/ 2124075 h 2125697"/>
            </a:gdLst>
            <a:ahLst/>
            <a:cxnLst>
              <a:cxn ang="0">
                <a:pos x="connsiteX0" y="connsiteY0"/>
              </a:cxn>
              <a:cxn ang="0">
                <a:pos x="connsiteX1" y="connsiteY1"/>
              </a:cxn>
              <a:cxn ang="0">
                <a:pos x="connsiteX2" y="connsiteY2"/>
              </a:cxn>
            </a:cxnLst>
            <a:rect l="l" t="t" r="r" b="b"/>
            <a:pathLst>
              <a:path w="1590675" h="2125697">
                <a:moveTo>
                  <a:pt x="0" y="0"/>
                </a:moveTo>
                <a:cubicBezTo>
                  <a:pt x="25400" y="917575"/>
                  <a:pt x="290521" y="1334566"/>
                  <a:pt x="555633" y="1688578"/>
                </a:cubicBezTo>
                <a:cubicBezTo>
                  <a:pt x="820745" y="2042590"/>
                  <a:pt x="1250950" y="2139950"/>
                  <a:pt x="1590675" y="2124075"/>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4" name="Título 3">
            <a:extLst>
              <a:ext uri="{FF2B5EF4-FFF2-40B4-BE49-F238E27FC236}">
                <a16:creationId xmlns:a16="http://schemas.microsoft.com/office/drawing/2014/main" id="{ABCD2BB6-6ED9-4CAF-961B-F2B1B16E2D8D}"/>
              </a:ext>
            </a:extLst>
          </p:cNvPr>
          <p:cNvSpPr>
            <a:spLocks noGrp="1"/>
          </p:cNvSpPr>
          <p:nvPr>
            <p:ph type="title"/>
          </p:nvPr>
        </p:nvSpPr>
        <p:spPr/>
        <p:txBody>
          <a:bodyPr/>
          <a:lstStyle/>
          <a:p>
            <a:r>
              <a:rPr lang="es-ES" dirty="0"/>
              <a:t>Descenso por el gradiente</a:t>
            </a:r>
            <a:endParaRPr lang="es-BO" dirty="0"/>
          </a:p>
        </p:txBody>
      </p:sp>
      <p:sp>
        <p:nvSpPr>
          <p:cNvPr id="5" name="Marcador de contenido 4">
            <a:extLst>
              <a:ext uri="{FF2B5EF4-FFF2-40B4-BE49-F238E27FC236}">
                <a16:creationId xmlns:a16="http://schemas.microsoft.com/office/drawing/2014/main" id="{C73CD9B2-A47D-450C-9E23-C88878B6EAB3}"/>
              </a:ext>
            </a:extLst>
          </p:cNvPr>
          <p:cNvSpPr>
            <a:spLocks noGrp="1"/>
          </p:cNvSpPr>
          <p:nvPr>
            <p:ph idx="1"/>
          </p:nvPr>
        </p:nvSpPr>
        <p:spPr>
          <a:xfrm>
            <a:off x="677334" y="2160589"/>
            <a:ext cx="5549386" cy="3880773"/>
          </a:xfrm>
        </p:spPr>
        <p:txBody>
          <a:bodyPr/>
          <a:lstStyle/>
          <a:p>
            <a:r>
              <a:rPr lang="es-ES" dirty="0"/>
              <a:t>Ecuación de la normal: método para resolver </a:t>
            </a:r>
            <a:r>
              <a:rPr lang="es-BO" dirty="0"/>
              <a:t>Ɵ analíticamente</a:t>
            </a:r>
          </a:p>
          <a:p>
            <a:endParaRPr lang="es-BO" dirty="0"/>
          </a:p>
        </p:txBody>
      </p:sp>
      <mc:AlternateContent xmlns:mc="http://schemas.openxmlformats.org/markup-compatibility/2006" xmlns:p14="http://schemas.microsoft.com/office/powerpoint/2010/main">
        <mc:Choice Requires="p14">
          <p:contentPart p14:bwMode="auto" r:id="rId7">
            <p14:nvContentPartPr>
              <p14:cNvPr id="2" name="Ink 1"/>
              <p14:cNvContentPartPr/>
              <p14:nvPr/>
            </p14:nvContentPartPr>
            <p14:xfrm>
              <a:off x="6774240" y="1564320"/>
              <a:ext cx="2268360" cy="3653280"/>
            </p14:xfrm>
          </p:contentPart>
        </mc:Choice>
        <mc:Fallback xmlns="">
          <p:pic>
            <p:nvPicPr>
              <p:cNvPr id="2" name="Ink 1"/>
              <p:cNvPicPr/>
              <p:nvPr/>
            </p:nvPicPr>
            <p:blipFill>
              <a:blip r:embed="rId8"/>
              <a:stretch>
                <a:fillRect/>
              </a:stretch>
            </p:blipFill>
            <p:spPr>
              <a:xfrm>
                <a:off x="1285680" y="1554959"/>
                <a:ext cx="9643200" cy="4310881"/>
              </a:xfrm>
              <a:prstGeom prst="rect">
                <a:avLst/>
              </a:prstGeom>
            </p:spPr>
          </p:pic>
        </mc:Fallback>
      </mc:AlternateContent>
    </p:spTree>
    <p:extLst>
      <p:ext uri="{BB962C8B-B14F-4D97-AF65-F5344CB8AC3E}">
        <p14:creationId xmlns:p14="http://schemas.microsoft.com/office/powerpoint/2010/main" val="347837635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508000" y="1263025"/>
            <a:ext cx="9752329" cy="584775"/>
          </a:xfrm>
          <a:prstGeom prst="rect">
            <a:avLst/>
          </a:prstGeom>
          <a:noFill/>
        </p:spPr>
        <p:txBody>
          <a:bodyPr wrap="square" rtlCol="0">
            <a:spAutoFit/>
          </a:bodyPr>
          <a:lstStyle/>
          <a:p>
            <a:r>
              <a:rPr lang="en-US" sz="3200" dirty="0" err="1"/>
              <a:t>Intuición</a:t>
            </a:r>
            <a:r>
              <a:rPr lang="en-US" sz="3200" dirty="0"/>
              <a:t>: </a:t>
            </a:r>
            <a:r>
              <a:rPr lang="en-US" sz="3200" dirty="0" err="1"/>
              <a:t>si</a:t>
            </a:r>
            <a:r>
              <a:rPr lang="en-US" sz="3200" dirty="0"/>
              <a:t> 1D</a:t>
            </a:r>
          </a:p>
        </p:txBody>
      </p:sp>
      <p:sp>
        <p:nvSpPr>
          <p:cNvPr id="4" name="Rectangle 3"/>
          <p:cNvSpPr/>
          <p:nvPr/>
        </p:nvSpPr>
        <p:spPr>
          <a:xfrm>
            <a:off x="406400" y="5975734"/>
            <a:ext cx="2743200" cy="607602"/>
          </a:xfrm>
          <a:prstGeom prst="rect">
            <a:avLst/>
          </a:prstGeom>
        </p:spPr>
        <p:txBody>
          <a:bodyPr wrap="square">
            <a:spAutoFit/>
          </a:bodyPr>
          <a:lstStyle/>
          <a:p>
            <a:pPr>
              <a:lnSpc>
                <a:spcPts val="4480"/>
              </a:lnSpc>
            </a:pPr>
            <a:r>
              <a:rPr lang="en-US" sz="2800" dirty="0"/>
              <a:t>Solve for </a:t>
            </a:r>
          </a:p>
        </p:txBody>
      </p:sp>
      <p:pic>
        <p:nvPicPr>
          <p:cNvPr id="21" name="Picture 20"/>
          <p:cNvPicPr>
            <a:picLocks noChangeAspect="1"/>
          </p:cNvPicPr>
          <p:nvPr>
            <p:custDataLst>
              <p:tags r:id="rId1"/>
            </p:custDataLst>
          </p:nvPr>
        </p:nvPicPr>
        <p:blipFill>
          <a:blip r:embed="rId12" cstate="print">
            <a:extLst>
              <a:ext uri="{28A0092B-C50C-407E-A947-70E740481C1C}">
                <a14:useLocalDpi xmlns:a14="http://schemas.microsoft.com/office/drawing/2010/main" val="0"/>
              </a:ext>
            </a:extLst>
          </a:blip>
          <a:stretch>
            <a:fillRect/>
          </a:stretch>
        </p:blipFill>
        <p:spPr>
          <a:xfrm>
            <a:off x="3430544" y="1387021"/>
            <a:ext cx="1225296" cy="408432"/>
          </a:xfrm>
          <a:prstGeom prst="rect">
            <a:avLst/>
          </a:prstGeom>
        </p:spPr>
      </p:pic>
      <p:pic>
        <p:nvPicPr>
          <p:cNvPr id="20" name="Picture 19"/>
          <p:cNvPicPr>
            <a:picLocks noChangeAspect="1"/>
          </p:cNvPicPr>
          <p:nvPr>
            <p:custDataLst>
              <p:tags r:id="rId2"/>
            </p:custDataLst>
          </p:nvPr>
        </p:nvPicPr>
        <p:blipFill>
          <a:blip r:embed="rId13" cstate="print">
            <a:extLst>
              <a:ext uri="{28A0092B-C50C-407E-A947-70E740481C1C}">
                <a14:useLocalDpi xmlns:a14="http://schemas.microsoft.com/office/drawing/2010/main" val="0"/>
              </a:ext>
            </a:extLst>
          </a:blip>
          <a:stretch>
            <a:fillRect/>
          </a:stretch>
        </p:blipFill>
        <p:spPr>
          <a:xfrm>
            <a:off x="1219200" y="2019369"/>
            <a:ext cx="3432048" cy="438912"/>
          </a:xfrm>
          <a:prstGeom prst="rect">
            <a:avLst/>
          </a:prstGeom>
        </p:spPr>
      </p:pic>
      <p:cxnSp>
        <p:nvCxnSpPr>
          <p:cNvPr id="14" name="Straight Connector 13"/>
          <p:cNvCxnSpPr/>
          <p:nvPr/>
        </p:nvCxnSpPr>
        <p:spPr>
          <a:xfrm flipV="1">
            <a:off x="8014681" y="1423229"/>
            <a:ext cx="0" cy="2302848"/>
          </a:xfrm>
          <a:prstGeom prst="line">
            <a:avLst/>
          </a:prstGeom>
          <a:ln w="38100">
            <a:solidFill>
              <a:schemeClr val="tx1"/>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7823201" y="3502764"/>
            <a:ext cx="2886284" cy="0"/>
          </a:xfrm>
          <a:prstGeom prst="line">
            <a:avLst/>
          </a:prstGeom>
          <a:ln w="38100">
            <a:solidFill>
              <a:schemeClr val="tx1"/>
            </a:solidFill>
            <a:tailEnd type="arrow" w="lg" len="med"/>
          </a:ln>
        </p:spPr>
        <p:style>
          <a:lnRef idx="1">
            <a:schemeClr val="accent1"/>
          </a:lnRef>
          <a:fillRef idx="0">
            <a:schemeClr val="accent1"/>
          </a:fillRef>
          <a:effectRef idx="0">
            <a:schemeClr val="accent1"/>
          </a:effectRef>
          <a:fontRef idx="minor">
            <a:schemeClr val="tx1"/>
          </a:fontRef>
        </p:style>
      </p:cxnSp>
      <p:pic>
        <p:nvPicPr>
          <p:cNvPr id="16" name="Picture 15"/>
          <p:cNvPicPr>
            <a:picLocks noChangeAspect="1"/>
          </p:cNvPicPr>
          <p:nvPr>
            <p:custDataLst>
              <p:tags r:id="rId3"/>
            </p:custDataLst>
          </p:nvPr>
        </p:nvPicPr>
        <p:blipFill>
          <a:blip r:embed="rId14" cstate="print">
            <a:extLst>
              <a:ext uri="{28A0092B-C50C-407E-A947-70E740481C1C}">
                <a14:useLocalDpi xmlns:a14="http://schemas.microsoft.com/office/drawing/2010/main" val="0"/>
              </a:ext>
            </a:extLst>
          </a:blip>
          <a:stretch>
            <a:fillRect/>
          </a:stretch>
        </p:blipFill>
        <p:spPr>
          <a:xfrm>
            <a:off x="9165909" y="3624247"/>
            <a:ext cx="139215" cy="214379"/>
          </a:xfrm>
          <a:prstGeom prst="rect">
            <a:avLst/>
          </a:prstGeom>
        </p:spPr>
      </p:pic>
      <p:pic>
        <p:nvPicPr>
          <p:cNvPr id="18" name="Picture 17"/>
          <p:cNvPicPr>
            <a:picLocks noChangeAspect="1"/>
          </p:cNvPicPr>
          <p:nvPr>
            <p:custDataLst>
              <p:tags r:id="rId4"/>
            </p:custDataLst>
          </p:nvPr>
        </p:nvPicPr>
        <p:blipFill>
          <a:blip r:embed="rId15" cstate="print">
            <a:extLst>
              <a:ext uri="{28A0092B-C50C-407E-A947-70E740481C1C}">
                <a14:useLocalDpi xmlns:a14="http://schemas.microsoft.com/office/drawing/2010/main" val="0"/>
              </a:ext>
            </a:extLst>
          </a:blip>
          <a:stretch>
            <a:fillRect/>
          </a:stretch>
        </p:blipFill>
        <p:spPr>
          <a:xfrm>
            <a:off x="10418624" y="1939590"/>
            <a:ext cx="581720" cy="299236"/>
          </a:xfrm>
          <a:prstGeom prst="rect">
            <a:avLst/>
          </a:prstGeom>
        </p:spPr>
      </p:pic>
      <p:cxnSp>
        <p:nvCxnSpPr>
          <p:cNvPr id="23" name="Straight Connector 22"/>
          <p:cNvCxnSpPr/>
          <p:nvPr/>
        </p:nvCxnSpPr>
        <p:spPr>
          <a:xfrm>
            <a:off x="508000" y="4077072"/>
            <a:ext cx="11074400" cy="0"/>
          </a:xfrm>
          <a:prstGeom prst="line">
            <a:avLst/>
          </a:prstGeom>
        </p:spPr>
        <p:style>
          <a:lnRef idx="1">
            <a:schemeClr val="dk1"/>
          </a:lnRef>
          <a:fillRef idx="0">
            <a:schemeClr val="dk1"/>
          </a:fillRef>
          <a:effectRef idx="0">
            <a:schemeClr val="dk1"/>
          </a:effectRef>
          <a:fontRef idx="minor">
            <a:schemeClr val="tx1"/>
          </a:fontRef>
        </p:style>
      </p:cxnSp>
      <p:pic>
        <p:nvPicPr>
          <p:cNvPr id="25" name="Picture 24"/>
          <p:cNvPicPr>
            <a:picLocks noChangeAspect="1"/>
          </p:cNvPicPr>
          <p:nvPr>
            <p:custDataLst>
              <p:tags r:id="rId5"/>
            </p:custDataLst>
          </p:nvPr>
        </p:nvPicPr>
        <p:blipFill>
          <a:blip r:embed="rId16" cstate="print">
            <a:extLst>
              <a:ext uri="{28A0092B-C50C-407E-A947-70E740481C1C}">
                <a14:useLocalDpi xmlns:a14="http://schemas.microsoft.com/office/drawing/2010/main" val="0"/>
              </a:ext>
            </a:extLst>
          </a:blip>
          <a:stretch>
            <a:fillRect/>
          </a:stretch>
        </p:blipFill>
        <p:spPr>
          <a:xfrm>
            <a:off x="609600" y="4318508"/>
            <a:ext cx="1560576" cy="356616"/>
          </a:xfrm>
          <a:prstGeom prst="rect">
            <a:avLst/>
          </a:prstGeom>
        </p:spPr>
      </p:pic>
      <p:pic>
        <p:nvPicPr>
          <p:cNvPr id="31" name="Picture 30"/>
          <p:cNvPicPr>
            <a:picLocks noChangeAspect="1"/>
          </p:cNvPicPr>
          <p:nvPr>
            <p:custDataLst>
              <p:tags r:id="rId6"/>
            </p:custDataLst>
          </p:nvPr>
        </p:nvPicPr>
        <p:blipFill>
          <a:blip r:embed="rId17" cstate="print">
            <a:extLst>
              <a:ext uri="{28A0092B-C50C-407E-A947-70E740481C1C}">
                <a14:useLocalDpi xmlns:a14="http://schemas.microsoft.com/office/drawing/2010/main" val="0"/>
              </a:ext>
            </a:extLst>
          </a:blip>
          <a:stretch>
            <a:fillRect/>
          </a:stretch>
        </p:blipFill>
        <p:spPr>
          <a:xfrm>
            <a:off x="3251200" y="4263744"/>
            <a:ext cx="7626096" cy="1109472"/>
          </a:xfrm>
          <a:prstGeom prst="rect">
            <a:avLst/>
          </a:prstGeom>
        </p:spPr>
      </p:pic>
      <p:pic>
        <p:nvPicPr>
          <p:cNvPr id="6" name="Picture 5"/>
          <p:cNvPicPr>
            <a:picLocks noChangeAspect="1"/>
          </p:cNvPicPr>
          <p:nvPr>
            <p:custDataLst>
              <p:tags r:id="rId7"/>
            </p:custDataLst>
          </p:nvPr>
        </p:nvPicPr>
        <p:blipFill>
          <a:blip r:embed="rId18" cstate="print">
            <a:extLst>
              <a:ext uri="{28A0092B-C50C-407E-A947-70E740481C1C}">
                <a14:useLocalDpi xmlns:a14="http://schemas.microsoft.com/office/drawing/2010/main" val="0"/>
              </a:ext>
            </a:extLst>
          </a:blip>
          <a:stretch>
            <a:fillRect/>
          </a:stretch>
        </p:blipFill>
        <p:spPr>
          <a:xfrm>
            <a:off x="1389888" y="5263449"/>
            <a:ext cx="3066288" cy="582168"/>
          </a:xfrm>
          <a:prstGeom prst="rect">
            <a:avLst/>
          </a:prstGeom>
        </p:spPr>
      </p:pic>
      <p:sp>
        <p:nvSpPr>
          <p:cNvPr id="33" name="Rectangle 32"/>
          <p:cNvSpPr/>
          <p:nvPr/>
        </p:nvSpPr>
        <p:spPr>
          <a:xfrm>
            <a:off x="4906335" y="5111319"/>
            <a:ext cx="4448048" cy="607602"/>
          </a:xfrm>
          <a:prstGeom prst="rect">
            <a:avLst/>
          </a:prstGeom>
        </p:spPr>
        <p:txBody>
          <a:bodyPr wrap="square">
            <a:spAutoFit/>
          </a:bodyPr>
          <a:lstStyle/>
          <a:p>
            <a:pPr>
              <a:lnSpc>
                <a:spcPts val="4480"/>
              </a:lnSpc>
            </a:pPr>
            <a:r>
              <a:rPr lang="en-US" sz="2800" dirty="0"/>
              <a:t>(for every   )</a:t>
            </a:r>
          </a:p>
        </p:txBody>
      </p:sp>
      <p:pic>
        <p:nvPicPr>
          <p:cNvPr id="35" name="Picture 34"/>
          <p:cNvPicPr>
            <a:picLocks noChangeAspect="1"/>
          </p:cNvPicPr>
          <p:nvPr>
            <p:custDataLst>
              <p:tags r:id="rId8"/>
            </p:custDataLst>
          </p:nvPr>
        </p:nvPicPr>
        <p:blipFill>
          <a:blip r:embed="rId19" cstate="print">
            <a:extLst>
              <a:ext uri="{28A0092B-C50C-407E-A947-70E740481C1C}">
                <a14:useLocalDpi xmlns:a14="http://schemas.microsoft.com/office/drawing/2010/main" val="0"/>
              </a:ext>
            </a:extLst>
          </a:blip>
          <a:stretch>
            <a:fillRect/>
          </a:stretch>
        </p:blipFill>
        <p:spPr>
          <a:xfrm>
            <a:off x="6717553" y="5349513"/>
            <a:ext cx="167640" cy="350520"/>
          </a:xfrm>
          <a:prstGeom prst="rect">
            <a:avLst/>
          </a:prstGeom>
        </p:spPr>
      </p:pic>
      <p:pic>
        <p:nvPicPr>
          <p:cNvPr id="37" name="Picture 36"/>
          <p:cNvPicPr>
            <a:picLocks noChangeAspect="1"/>
          </p:cNvPicPr>
          <p:nvPr>
            <p:custDataLst>
              <p:tags r:id="rId9"/>
            </p:custDataLst>
          </p:nvPr>
        </p:nvPicPr>
        <p:blipFill>
          <a:blip r:embed="rId20" cstate="print">
            <a:extLst>
              <a:ext uri="{28A0092B-C50C-407E-A947-70E740481C1C}">
                <a14:useLocalDpi xmlns:a14="http://schemas.microsoft.com/office/drawing/2010/main" val="0"/>
              </a:ext>
            </a:extLst>
          </a:blip>
          <a:stretch>
            <a:fillRect/>
          </a:stretch>
        </p:blipFill>
        <p:spPr>
          <a:xfrm>
            <a:off x="2158492" y="6179423"/>
            <a:ext cx="2185416" cy="368808"/>
          </a:xfrm>
          <a:prstGeom prst="rect">
            <a:avLst/>
          </a:prstGeom>
        </p:spPr>
      </p:pic>
      <p:grpSp>
        <p:nvGrpSpPr>
          <p:cNvPr id="2" name="Group 1"/>
          <p:cNvGrpSpPr/>
          <p:nvPr/>
        </p:nvGrpSpPr>
        <p:grpSpPr>
          <a:xfrm>
            <a:off x="8229600" y="1891277"/>
            <a:ext cx="2033173" cy="1403747"/>
            <a:chOff x="5137487" y="1006891"/>
            <a:chExt cx="2015567" cy="1391591"/>
          </a:xfrm>
        </p:grpSpPr>
        <p:sp>
          <p:nvSpPr>
            <p:cNvPr id="22" name="Freeform 21"/>
            <p:cNvSpPr/>
            <p:nvPr/>
          </p:nvSpPr>
          <p:spPr>
            <a:xfrm>
              <a:off x="5137487" y="1007182"/>
              <a:ext cx="1041121" cy="1391300"/>
            </a:xfrm>
            <a:custGeom>
              <a:avLst/>
              <a:gdLst>
                <a:gd name="connsiteX0" fmla="*/ 0 w 2667000"/>
                <a:gd name="connsiteY0" fmla="*/ 0 h 2076450"/>
                <a:gd name="connsiteX1" fmla="*/ 800100 w 2667000"/>
                <a:gd name="connsiteY1" fmla="*/ 1724025 h 2076450"/>
                <a:gd name="connsiteX2" fmla="*/ 2667000 w 2667000"/>
                <a:gd name="connsiteY2" fmla="*/ 2076450 h 2076450"/>
                <a:gd name="connsiteX0" fmla="*/ 0 w 1819275"/>
                <a:gd name="connsiteY0" fmla="*/ 0 h 2085975"/>
                <a:gd name="connsiteX1" fmla="*/ 800100 w 1819275"/>
                <a:gd name="connsiteY1" fmla="*/ 1724025 h 2085975"/>
                <a:gd name="connsiteX2" fmla="*/ 1819275 w 1819275"/>
                <a:gd name="connsiteY2" fmla="*/ 2085975 h 2085975"/>
                <a:gd name="connsiteX0" fmla="*/ 0 w 1819275"/>
                <a:gd name="connsiteY0" fmla="*/ 0 h 2085975"/>
                <a:gd name="connsiteX1" fmla="*/ 609600 w 1819275"/>
                <a:gd name="connsiteY1" fmla="*/ 1504950 h 2085975"/>
                <a:gd name="connsiteX2" fmla="*/ 1819275 w 1819275"/>
                <a:gd name="connsiteY2" fmla="*/ 2085975 h 2085975"/>
                <a:gd name="connsiteX0" fmla="*/ 0 w 1819275"/>
                <a:gd name="connsiteY0" fmla="*/ 0 h 2085975"/>
                <a:gd name="connsiteX1" fmla="*/ 609600 w 1819275"/>
                <a:gd name="connsiteY1" fmla="*/ 1504950 h 2085975"/>
                <a:gd name="connsiteX2" fmla="*/ 1819275 w 1819275"/>
                <a:gd name="connsiteY2" fmla="*/ 2085975 h 2085975"/>
                <a:gd name="connsiteX0" fmla="*/ 0 w 1819275"/>
                <a:gd name="connsiteY0" fmla="*/ 0 h 2087456"/>
                <a:gd name="connsiteX1" fmla="*/ 609600 w 1819275"/>
                <a:gd name="connsiteY1" fmla="*/ 1504950 h 2087456"/>
                <a:gd name="connsiteX2" fmla="*/ 1819275 w 1819275"/>
                <a:gd name="connsiteY2" fmla="*/ 2085975 h 2087456"/>
                <a:gd name="connsiteX0" fmla="*/ 0 w 1590675"/>
                <a:gd name="connsiteY0" fmla="*/ 0 h 2124809"/>
                <a:gd name="connsiteX1" fmla="*/ 381000 w 1590675"/>
                <a:gd name="connsiteY1" fmla="*/ 1543050 h 2124809"/>
                <a:gd name="connsiteX2" fmla="*/ 1590675 w 1590675"/>
                <a:gd name="connsiteY2" fmla="*/ 2124075 h 2124809"/>
                <a:gd name="connsiteX0" fmla="*/ 2321 w 1592996"/>
                <a:gd name="connsiteY0" fmla="*/ 0 h 2124809"/>
                <a:gd name="connsiteX1" fmla="*/ 383321 w 1592996"/>
                <a:gd name="connsiteY1" fmla="*/ 1543050 h 2124809"/>
                <a:gd name="connsiteX2" fmla="*/ 1592996 w 1592996"/>
                <a:gd name="connsiteY2" fmla="*/ 2124075 h 2124809"/>
                <a:gd name="connsiteX0" fmla="*/ 0 w 1590675"/>
                <a:gd name="connsiteY0" fmla="*/ 0 h 2124809"/>
                <a:gd name="connsiteX1" fmla="*/ 381000 w 1590675"/>
                <a:gd name="connsiteY1" fmla="*/ 1543050 h 2124809"/>
                <a:gd name="connsiteX2" fmla="*/ 1590675 w 1590675"/>
                <a:gd name="connsiteY2" fmla="*/ 2124075 h 2124809"/>
                <a:gd name="connsiteX0" fmla="*/ 0 w 1590675"/>
                <a:gd name="connsiteY0" fmla="*/ 0 h 2124675"/>
                <a:gd name="connsiteX1" fmla="*/ 468316 w 1590675"/>
                <a:gd name="connsiteY1" fmla="*/ 1484839 h 2124675"/>
                <a:gd name="connsiteX2" fmla="*/ 1590675 w 1590675"/>
                <a:gd name="connsiteY2" fmla="*/ 2124075 h 2124675"/>
                <a:gd name="connsiteX0" fmla="*/ 0 w 1590675"/>
                <a:gd name="connsiteY0" fmla="*/ 0 h 2125697"/>
                <a:gd name="connsiteX1" fmla="*/ 555633 w 1590675"/>
                <a:gd name="connsiteY1" fmla="*/ 1688578 h 2125697"/>
                <a:gd name="connsiteX2" fmla="*/ 1590675 w 1590675"/>
                <a:gd name="connsiteY2" fmla="*/ 2124075 h 2125697"/>
              </a:gdLst>
              <a:ahLst/>
              <a:cxnLst>
                <a:cxn ang="0">
                  <a:pos x="connsiteX0" y="connsiteY0"/>
                </a:cxn>
                <a:cxn ang="0">
                  <a:pos x="connsiteX1" y="connsiteY1"/>
                </a:cxn>
                <a:cxn ang="0">
                  <a:pos x="connsiteX2" y="connsiteY2"/>
                </a:cxn>
              </a:cxnLst>
              <a:rect l="l" t="t" r="r" b="b"/>
              <a:pathLst>
                <a:path w="1590675" h="2125697">
                  <a:moveTo>
                    <a:pt x="0" y="0"/>
                  </a:moveTo>
                  <a:cubicBezTo>
                    <a:pt x="25400" y="917575"/>
                    <a:pt x="290521" y="1334566"/>
                    <a:pt x="555633" y="1688578"/>
                  </a:cubicBezTo>
                  <a:cubicBezTo>
                    <a:pt x="820745" y="2042590"/>
                    <a:pt x="1250950" y="2139950"/>
                    <a:pt x="1590675" y="2124075"/>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4" name="Freeform 23"/>
            <p:cNvSpPr/>
            <p:nvPr/>
          </p:nvSpPr>
          <p:spPr>
            <a:xfrm flipH="1">
              <a:off x="6111933" y="1006891"/>
              <a:ext cx="1041121" cy="1391300"/>
            </a:xfrm>
            <a:custGeom>
              <a:avLst/>
              <a:gdLst>
                <a:gd name="connsiteX0" fmla="*/ 0 w 2667000"/>
                <a:gd name="connsiteY0" fmla="*/ 0 h 2076450"/>
                <a:gd name="connsiteX1" fmla="*/ 800100 w 2667000"/>
                <a:gd name="connsiteY1" fmla="*/ 1724025 h 2076450"/>
                <a:gd name="connsiteX2" fmla="*/ 2667000 w 2667000"/>
                <a:gd name="connsiteY2" fmla="*/ 2076450 h 2076450"/>
                <a:gd name="connsiteX0" fmla="*/ 0 w 1819275"/>
                <a:gd name="connsiteY0" fmla="*/ 0 h 2085975"/>
                <a:gd name="connsiteX1" fmla="*/ 800100 w 1819275"/>
                <a:gd name="connsiteY1" fmla="*/ 1724025 h 2085975"/>
                <a:gd name="connsiteX2" fmla="*/ 1819275 w 1819275"/>
                <a:gd name="connsiteY2" fmla="*/ 2085975 h 2085975"/>
                <a:gd name="connsiteX0" fmla="*/ 0 w 1819275"/>
                <a:gd name="connsiteY0" fmla="*/ 0 h 2085975"/>
                <a:gd name="connsiteX1" fmla="*/ 609600 w 1819275"/>
                <a:gd name="connsiteY1" fmla="*/ 1504950 h 2085975"/>
                <a:gd name="connsiteX2" fmla="*/ 1819275 w 1819275"/>
                <a:gd name="connsiteY2" fmla="*/ 2085975 h 2085975"/>
                <a:gd name="connsiteX0" fmla="*/ 0 w 1819275"/>
                <a:gd name="connsiteY0" fmla="*/ 0 h 2085975"/>
                <a:gd name="connsiteX1" fmla="*/ 609600 w 1819275"/>
                <a:gd name="connsiteY1" fmla="*/ 1504950 h 2085975"/>
                <a:gd name="connsiteX2" fmla="*/ 1819275 w 1819275"/>
                <a:gd name="connsiteY2" fmla="*/ 2085975 h 2085975"/>
                <a:gd name="connsiteX0" fmla="*/ 0 w 1819275"/>
                <a:gd name="connsiteY0" fmla="*/ 0 h 2087456"/>
                <a:gd name="connsiteX1" fmla="*/ 609600 w 1819275"/>
                <a:gd name="connsiteY1" fmla="*/ 1504950 h 2087456"/>
                <a:gd name="connsiteX2" fmla="*/ 1819275 w 1819275"/>
                <a:gd name="connsiteY2" fmla="*/ 2085975 h 2087456"/>
                <a:gd name="connsiteX0" fmla="*/ 0 w 1590675"/>
                <a:gd name="connsiteY0" fmla="*/ 0 h 2124809"/>
                <a:gd name="connsiteX1" fmla="*/ 381000 w 1590675"/>
                <a:gd name="connsiteY1" fmla="*/ 1543050 h 2124809"/>
                <a:gd name="connsiteX2" fmla="*/ 1590675 w 1590675"/>
                <a:gd name="connsiteY2" fmla="*/ 2124075 h 2124809"/>
                <a:gd name="connsiteX0" fmla="*/ 2321 w 1592996"/>
                <a:gd name="connsiteY0" fmla="*/ 0 h 2124809"/>
                <a:gd name="connsiteX1" fmla="*/ 383321 w 1592996"/>
                <a:gd name="connsiteY1" fmla="*/ 1543050 h 2124809"/>
                <a:gd name="connsiteX2" fmla="*/ 1592996 w 1592996"/>
                <a:gd name="connsiteY2" fmla="*/ 2124075 h 2124809"/>
                <a:gd name="connsiteX0" fmla="*/ 0 w 1590675"/>
                <a:gd name="connsiteY0" fmla="*/ 0 h 2124809"/>
                <a:gd name="connsiteX1" fmla="*/ 381000 w 1590675"/>
                <a:gd name="connsiteY1" fmla="*/ 1543050 h 2124809"/>
                <a:gd name="connsiteX2" fmla="*/ 1590675 w 1590675"/>
                <a:gd name="connsiteY2" fmla="*/ 2124075 h 2124809"/>
                <a:gd name="connsiteX0" fmla="*/ 0 w 1590675"/>
                <a:gd name="connsiteY0" fmla="*/ 0 h 2124675"/>
                <a:gd name="connsiteX1" fmla="*/ 468316 w 1590675"/>
                <a:gd name="connsiteY1" fmla="*/ 1484839 h 2124675"/>
                <a:gd name="connsiteX2" fmla="*/ 1590675 w 1590675"/>
                <a:gd name="connsiteY2" fmla="*/ 2124075 h 2124675"/>
                <a:gd name="connsiteX0" fmla="*/ 0 w 1590675"/>
                <a:gd name="connsiteY0" fmla="*/ 0 h 2125697"/>
                <a:gd name="connsiteX1" fmla="*/ 555633 w 1590675"/>
                <a:gd name="connsiteY1" fmla="*/ 1688578 h 2125697"/>
                <a:gd name="connsiteX2" fmla="*/ 1590675 w 1590675"/>
                <a:gd name="connsiteY2" fmla="*/ 2124075 h 2125697"/>
              </a:gdLst>
              <a:ahLst/>
              <a:cxnLst>
                <a:cxn ang="0">
                  <a:pos x="connsiteX0" y="connsiteY0"/>
                </a:cxn>
                <a:cxn ang="0">
                  <a:pos x="connsiteX1" y="connsiteY1"/>
                </a:cxn>
                <a:cxn ang="0">
                  <a:pos x="connsiteX2" y="connsiteY2"/>
                </a:cxn>
              </a:cxnLst>
              <a:rect l="l" t="t" r="r" b="b"/>
              <a:pathLst>
                <a:path w="1590675" h="2125697">
                  <a:moveTo>
                    <a:pt x="0" y="0"/>
                  </a:moveTo>
                  <a:cubicBezTo>
                    <a:pt x="25400" y="917575"/>
                    <a:pt x="290521" y="1334566"/>
                    <a:pt x="555633" y="1688578"/>
                  </a:cubicBezTo>
                  <a:cubicBezTo>
                    <a:pt x="820745" y="2042590"/>
                    <a:pt x="1250950" y="2139950"/>
                    <a:pt x="1590675" y="2124075"/>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mc:AlternateContent xmlns:mc="http://schemas.openxmlformats.org/markup-compatibility/2006" xmlns:p14="http://schemas.microsoft.com/office/powerpoint/2010/main">
        <mc:Choice Requires="p14">
          <p:contentPart p14:bwMode="auto" r:id="rId21">
            <p14:nvContentPartPr>
              <p14:cNvPr id="5" name="Ink 4"/>
              <p14:cNvContentPartPr/>
              <p14:nvPr/>
            </p14:nvContentPartPr>
            <p14:xfrm>
              <a:off x="637920" y="2201104"/>
              <a:ext cx="8748000" cy="1803960"/>
            </p14:xfrm>
          </p:contentPart>
        </mc:Choice>
        <mc:Fallback xmlns="">
          <p:pic>
            <p:nvPicPr>
              <p:cNvPr id="5" name="Ink 4"/>
              <p:cNvPicPr/>
              <p:nvPr/>
            </p:nvPicPr>
            <p:blipFill>
              <a:blip r:embed="rId22"/>
              <a:stretch>
                <a:fillRect/>
              </a:stretch>
            </p:blipFill>
            <p:spPr>
              <a:xfrm>
                <a:off x="628560" y="2191744"/>
                <a:ext cx="8766720" cy="1822680"/>
              </a:xfrm>
              <a:prstGeom prst="rect">
                <a:avLst/>
              </a:prstGeom>
            </p:spPr>
          </p:pic>
        </mc:Fallback>
      </mc:AlternateContent>
      <p:sp>
        <p:nvSpPr>
          <p:cNvPr id="10" name="Título 9">
            <a:extLst>
              <a:ext uri="{FF2B5EF4-FFF2-40B4-BE49-F238E27FC236}">
                <a16:creationId xmlns:a16="http://schemas.microsoft.com/office/drawing/2014/main" id="{DDF64556-5B3D-415E-9969-D7F745A11885}"/>
              </a:ext>
            </a:extLst>
          </p:cNvPr>
          <p:cNvSpPr>
            <a:spLocks noGrp="1"/>
          </p:cNvSpPr>
          <p:nvPr>
            <p:ph type="title"/>
          </p:nvPr>
        </p:nvSpPr>
        <p:spPr>
          <a:xfrm>
            <a:off x="677334" y="609600"/>
            <a:ext cx="8596668" cy="859315"/>
          </a:xfrm>
        </p:spPr>
        <p:txBody>
          <a:bodyPr/>
          <a:lstStyle/>
          <a:p>
            <a:r>
              <a:rPr lang="es-ES" dirty="0"/>
              <a:t>Descenso por el gradiente</a:t>
            </a:r>
            <a:endParaRPr lang="es-BO" dirty="0"/>
          </a:p>
        </p:txBody>
      </p:sp>
      <p:sp>
        <p:nvSpPr>
          <p:cNvPr id="11" name="Marcador de contenido 10">
            <a:extLst>
              <a:ext uri="{FF2B5EF4-FFF2-40B4-BE49-F238E27FC236}">
                <a16:creationId xmlns:a16="http://schemas.microsoft.com/office/drawing/2014/main" id="{661DC9B7-3925-4250-93F1-73179F419F15}"/>
              </a:ext>
            </a:extLst>
          </p:cNvPr>
          <p:cNvSpPr>
            <a:spLocks noGrp="1"/>
          </p:cNvSpPr>
          <p:nvPr>
            <p:ph idx="1"/>
          </p:nvPr>
        </p:nvSpPr>
        <p:spPr/>
        <p:txBody>
          <a:bodyPr/>
          <a:lstStyle/>
          <a:p>
            <a:endParaRPr lang="es-BO" dirty="0"/>
          </a:p>
        </p:txBody>
      </p:sp>
    </p:spTree>
    <p:extLst>
      <p:ext uri="{BB962C8B-B14F-4D97-AF65-F5344CB8AC3E}">
        <p14:creationId xmlns:p14="http://schemas.microsoft.com/office/powerpoint/2010/main" val="290937134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nvGraphicFramePr>
        <p:xfrm>
          <a:off x="905932" y="1193800"/>
          <a:ext cx="10058398" cy="2570480"/>
        </p:xfrm>
        <a:graphic>
          <a:graphicData uri="http://schemas.openxmlformats.org/drawingml/2006/table">
            <a:tbl>
              <a:tblPr>
                <a:tableStyleId>{2D5ABB26-0587-4C30-8999-92F81FD0307C}</a:tableStyleId>
              </a:tblPr>
              <a:tblGrid>
                <a:gridCol w="1523999">
                  <a:extLst>
                    <a:ext uri="{9D8B030D-6E8A-4147-A177-3AD203B41FA5}">
                      <a16:colId xmlns:a16="http://schemas.microsoft.com/office/drawing/2014/main" val="20000"/>
                    </a:ext>
                  </a:extLst>
                </a:gridCol>
                <a:gridCol w="1523999">
                  <a:extLst>
                    <a:ext uri="{9D8B030D-6E8A-4147-A177-3AD203B41FA5}">
                      <a16:colId xmlns:a16="http://schemas.microsoft.com/office/drawing/2014/main" val="20001"/>
                    </a:ext>
                  </a:extLst>
                </a:gridCol>
                <a:gridCol w="1524000">
                  <a:extLst>
                    <a:ext uri="{9D8B030D-6E8A-4147-A177-3AD203B41FA5}">
                      <a16:colId xmlns:a16="http://schemas.microsoft.com/office/drawing/2014/main" val="20002"/>
                    </a:ext>
                  </a:extLst>
                </a:gridCol>
                <a:gridCol w="1524000">
                  <a:extLst>
                    <a:ext uri="{9D8B030D-6E8A-4147-A177-3AD203B41FA5}">
                      <a16:colId xmlns:a16="http://schemas.microsoft.com/office/drawing/2014/main" val="20003"/>
                    </a:ext>
                  </a:extLst>
                </a:gridCol>
                <a:gridCol w="1930400">
                  <a:extLst>
                    <a:ext uri="{9D8B030D-6E8A-4147-A177-3AD203B41FA5}">
                      <a16:colId xmlns:a16="http://schemas.microsoft.com/office/drawing/2014/main" val="20004"/>
                    </a:ext>
                  </a:extLst>
                </a:gridCol>
                <a:gridCol w="2032000">
                  <a:extLst>
                    <a:ext uri="{9D8B030D-6E8A-4147-A177-3AD203B41FA5}">
                      <a16:colId xmlns:a16="http://schemas.microsoft.com/office/drawing/2014/main" val="20005"/>
                    </a:ext>
                  </a:extLst>
                </a:gridCol>
              </a:tblGrid>
              <a:tr h="1066800">
                <a:tc>
                  <a:txBody>
                    <a:bodyPr/>
                    <a:lstStyle/>
                    <a:p>
                      <a:pPr algn="ctr" fontAlgn="b"/>
                      <a:endParaRPr lang="en-US" sz="2700" b="1" i="0" u="none" strike="noStrike" dirty="0">
                        <a:solidFill>
                          <a:srgbClr val="000000"/>
                        </a:solidFill>
                        <a:effectLst/>
                        <a:latin typeface="+mj-lt"/>
                      </a:endParaRPr>
                    </a:p>
                  </a:txBody>
                  <a:tcPr marL="10160" marR="10160" marT="10160" marB="0" anchor="b">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2100" b="1" u="none" strike="noStrike" dirty="0">
                          <a:effectLst/>
                          <a:latin typeface="+mj-lt"/>
                        </a:rPr>
                        <a:t>Size</a:t>
                      </a:r>
                      <a:r>
                        <a:rPr lang="en-US" sz="2100" b="1" u="none" strike="noStrike" baseline="0" dirty="0">
                          <a:effectLst/>
                          <a:latin typeface="+mj-lt"/>
                        </a:rPr>
                        <a:t> (</a:t>
                      </a:r>
                      <a:r>
                        <a:rPr lang="en-US" sz="2100" b="1" u="none" strike="noStrike" dirty="0">
                          <a:effectLst/>
                          <a:latin typeface="+mj-lt"/>
                        </a:rPr>
                        <a:t>feet</a:t>
                      </a:r>
                      <a:r>
                        <a:rPr lang="en-US" sz="2100" b="1" u="none" strike="noStrike" baseline="30000" dirty="0">
                          <a:effectLst/>
                          <a:latin typeface="+mj-lt"/>
                        </a:rPr>
                        <a:t>2</a:t>
                      </a:r>
                      <a:r>
                        <a:rPr lang="en-US" sz="2100" b="1" u="none" strike="noStrike" baseline="0" dirty="0">
                          <a:effectLst/>
                          <a:latin typeface="+mj-lt"/>
                        </a:rPr>
                        <a:t>)</a:t>
                      </a:r>
                    </a:p>
                    <a:p>
                      <a:pPr algn="ctr" fontAlgn="b"/>
                      <a:endParaRPr lang="en-US" sz="2100" b="1" u="none" strike="noStrike" baseline="0" dirty="0">
                        <a:effectLst/>
                        <a:latin typeface="+mj-lt"/>
                      </a:endParaRPr>
                    </a:p>
                    <a:p>
                      <a:pPr algn="ctr" fontAlgn="b"/>
                      <a:endParaRPr lang="en-US" sz="2700" b="1" i="0" u="none" strike="noStrike" dirty="0">
                        <a:solidFill>
                          <a:srgbClr val="000000"/>
                        </a:solidFill>
                        <a:effectLst/>
                        <a:latin typeface="+mj-lt"/>
                      </a:endParaRPr>
                    </a:p>
                  </a:txBody>
                  <a:tcPr marL="10160" marR="10160" marT="1016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2100" b="1" i="0" u="none" strike="noStrike" dirty="0">
                          <a:solidFill>
                            <a:srgbClr val="000000"/>
                          </a:solidFill>
                          <a:effectLst/>
                          <a:latin typeface="+mj-lt"/>
                        </a:rPr>
                        <a:t>Number of bedrooms</a:t>
                      </a:r>
                    </a:p>
                    <a:p>
                      <a:pPr algn="ctr" fontAlgn="b"/>
                      <a:endParaRPr lang="en-US" sz="2700" b="1" i="0" u="none" strike="noStrike" dirty="0">
                        <a:solidFill>
                          <a:srgbClr val="000000"/>
                        </a:solidFill>
                        <a:effectLst/>
                        <a:latin typeface="+mj-lt"/>
                      </a:endParaRPr>
                    </a:p>
                  </a:txBody>
                  <a:tcPr marL="10160" marR="10160" marT="1016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2100" b="1" i="0" u="none" strike="noStrike" dirty="0">
                          <a:solidFill>
                            <a:srgbClr val="000000"/>
                          </a:solidFill>
                          <a:effectLst/>
                          <a:latin typeface="+mj-lt"/>
                        </a:rPr>
                        <a:t>Number of floors</a:t>
                      </a:r>
                    </a:p>
                    <a:p>
                      <a:pPr algn="ctr" fontAlgn="b"/>
                      <a:endParaRPr lang="en-US" sz="2700" b="1" i="0" u="none" strike="noStrike" dirty="0">
                        <a:solidFill>
                          <a:srgbClr val="000000"/>
                        </a:solidFill>
                        <a:effectLst/>
                        <a:latin typeface="+mj-lt"/>
                      </a:endParaRPr>
                    </a:p>
                  </a:txBody>
                  <a:tcPr marL="10160" marR="10160" marT="1016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2100" b="1" i="0" u="none" strike="noStrike" dirty="0">
                          <a:solidFill>
                            <a:srgbClr val="000000"/>
                          </a:solidFill>
                          <a:effectLst/>
                          <a:latin typeface="+mj-lt"/>
                        </a:rPr>
                        <a:t>Age</a:t>
                      </a:r>
                      <a:r>
                        <a:rPr lang="en-US" sz="2100" b="1" i="0" u="none" strike="noStrike" baseline="0" dirty="0">
                          <a:solidFill>
                            <a:srgbClr val="000000"/>
                          </a:solidFill>
                          <a:effectLst/>
                          <a:latin typeface="+mj-lt"/>
                        </a:rPr>
                        <a:t> of home (years)</a:t>
                      </a:r>
                    </a:p>
                    <a:p>
                      <a:pPr algn="ctr" fontAlgn="b"/>
                      <a:endParaRPr lang="en-US" sz="2700" b="1" i="0" u="none" strike="noStrike" dirty="0">
                        <a:solidFill>
                          <a:srgbClr val="000000"/>
                        </a:solidFill>
                        <a:effectLst/>
                        <a:latin typeface="+mj-lt"/>
                      </a:endParaRPr>
                    </a:p>
                  </a:txBody>
                  <a:tcPr marL="10160" marR="10160" marT="1016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2100" b="1" i="0" u="none" strike="noStrike" dirty="0">
                          <a:solidFill>
                            <a:srgbClr val="000000"/>
                          </a:solidFill>
                          <a:effectLst/>
                          <a:latin typeface="+mj-lt"/>
                        </a:rPr>
                        <a:t>Price ($1000)</a:t>
                      </a:r>
                    </a:p>
                    <a:p>
                      <a:pPr algn="ctr" fontAlgn="b"/>
                      <a:endParaRPr lang="en-US" sz="2100" b="1" i="0" u="none" strike="noStrike" dirty="0">
                        <a:solidFill>
                          <a:srgbClr val="000000"/>
                        </a:solidFill>
                        <a:effectLst/>
                        <a:latin typeface="+mj-lt"/>
                      </a:endParaRPr>
                    </a:p>
                    <a:p>
                      <a:pPr algn="ctr" fontAlgn="b"/>
                      <a:endParaRPr lang="en-US" sz="2700" b="1" i="0" u="none" strike="noStrike" dirty="0">
                        <a:solidFill>
                          <a:srgbClr val="000000"/>
                        </a:solidFill>
                        <a:effectLst/>
                        <a:latin typeface="+mj-lt"/>
                      </a:endParaRPr>
                    </a:p>
                  </a:txBody>
                  <a:tcPr marL="10160" marR="10160" marT="10160" marB="0" anchor="b">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375920">
                <a:tc>
                  <a:txBody>
                    <a:bodyPr/>
                    <a:lstStyle/>
                    <a:p>
                      <a:pPr algn="ctr" fontAlgn="b"/>
                      <a:r>
                        <a:rPr lang="en-US" sz="2400" b="0" i="0" u="none" strike="noStrike">
                          <a:solidFill>
                            <a:srgbClr val="000000"/>
                          </a:solidFill>
                          <a:effectLst/>
                          <a:latin typeface="+mj-lt"/>
                        </a:rPr>
                        <a:t>1</a:t>
                      </a:r>
                      <a:endParaRPr lang="en-US" sz="2400" b="0" i="0" u="none" strike="noStrike" dirty="0">
                        <a:solidFill>
                          <a:srgbClr val="000000"/>
                        </a:solidFill>
                        <a:effectLst/>
                        <a:latin typeface="+mj-lt"/>
                      </a:endParaRPr>
                    </a:p>
                  </a:txBody>
                  <a:tcPr marL="10160" marR="10160" marT="10160" marB="0" anchor="b">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1"/>
                    </a:solidFill>
                  </a:tcPr>
                </a:tc>
                <a:tc>
                  <a:txBody>
                    <a:bodyPr/>
                    <a:lstStyle/>
                    <a:p>
                      <a:pPr algn="ctr" fontAlgn="b"/>
                      <a:r>
                        <a:rPr lang="en-US" sz="2400" u="none" strike="noStrike" dirty="0">
                          <a:effectLst/>
                          <a:latin typeface="+mj-lt"/>
                        </a:rPr>
                        <a:t>2104</a:t>
                      </a:r>
                      <a:endParaRPr lang="en-US" sz="2400" b="0" i="0" u="none" strike="noStrike" dirty="0">
                        <a:solidFill>
                          <a:srgbClr val="000000"/>
                        </a:solidFill>
                        <a:effectLst/>
                        <a:latin typeface="+mj-lt"/>
                      </a:endParaRPr>
                    </a:p>
                  </a:txBody>
                  <a:tcPr marL="10160" marR="10160" marT="1016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1"/>
                    </a:solidFill>
                  </a:tcPr>
                </a:tc>
                <a:tc>
                  <a:txBody>
                    <a:bodyPr/>
                    <a:lstStyle/>
                    <a:p>
                      <a:pPr algn="ctr" fontAlgn="b"/>
                      <a:r>
                        <a:rPr lang="en-US" sz="2400" b="0" i="0" u="none" strike="noStrike" dirty="0">
                          <a:solidFill>
                            <a:schemeClr val="tx1"/>
                          </a:solidFill>
                          <a:effectLst/>
                          <a:latin typeface="+mj-lt"/>
                        </a:rPr>
                        <a:t>5</a:t>
                      </a:r>
                      <a:endParaRPr lang="en-US" sz="2400" b="0" i="0" u="none" strike="noStrike" dirty="0">
                        <a:solidFill>
                          <a:srgbClr val="000000"/>
                        </a:solidFill>
                        <a:effectLst/>
                        <a:latin typeface="+mj-lt"/>
                      </a:endParaRPr>
                    </a:p>
                  </a:txBody>
                  <a:tcPr marL="10160" marR="10160" marT="1016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1"/>
                    </a:solidFill>
                  </a:tcPr>
                </a:tc>
                <a:tc>
                  <a:txBody>
                    <a:bodyPr/>
                    <a:lstStyle/>
                    <a:p>
                      <a:pPr algn="ctr" fontAlgn="b"/>
                      <a:r>
                        <a:rPr lang="en-US" sz="2400" b="0" i="0" u="none" strike="noStrike" dirty="0">
                          <a:solidFill>
                            <a:srgbClr val="000000"/>
                          </a:solidFill>
                          <a:effectLst/>
                          <a:latin typeface="+mj-lt"/>
                        </a:rPr>
                        <a:t>1</a:t>
                      </a:r>
                    </a:p>
                  </a:txBody>
                  <a:tcPr marL="10160" marR="10160" marT="1016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1"/>
                    </a:solidFill>
                  </a:tcPr>
                </a:tc>
                <a:tc>
                  <a:txBody>
                    <a:bodyPr/>
                    <a:lstStyle/>
                    <a:p>
                      <a:pPr algn="ctr" fontAlgn="b"/>
                      <a:r>
                        <a:rPr lang="en-US" sz="2400" b="0" i="0" u="none" strike="noStrike" dirty="0">
                          <a:solidFill>
                            <a:schemeClr val="tx1"/>
                          </a:solidFill>
                          <a:effectLst/>
                          <a:latin typeface="+mj-lt"/>
                        </a:rPr>
                        <a:t>45</a:t>
                      </a:r>
                      <a:endParaRPr lang="en-US" sz="2400" b="0" i="0" u="none" strike="noStrike" dirty="0">
                        <a:solidFill>
                          <a:srgbClr val="000000"/>
                        </a:solidFill>
                        <a:effectLst/>
                        <a:latin typeface="+mj-lt"/>
                      </a:endParaRPr>
                    </a:p>
                  </a:txBody>
                  <a:tcPr marL="10160" marR="10160" marT="1016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1"/>
                    </a:solidFill>
                  </a:tcPr>
                </a:tc>
                <a:tc>
                  <a:txBody>
                    <a:bodyPr/>
                    <a:lstStyle/>
                    <a:p>
                      <a:pPr algn="ctr" fontAlgn="b"/>
                      <a:r>
                        <a:rPr lang="en-US" sz="2400" b="0" i="0" u="none" strike="noStrike" dirty="0">
                          <a:solidFill>
                            <a:srgbClr val="000000"/>
                          </a:solidFill>
                          <a:effectLst/>
                          <a:latin typeface="+mj-lt"/>
                        </a:rPr>
                        <a:t>460</a:t>
                      </a:r>
                    </a:p>
                  </a:txBody>
                  <a:tcPr marL="10160" marR="10160" marT="10160" marB="0" anchor="b">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bg1"/>
                    </a:solidFill>
                  </a:tcPr>
                </a:tc>
                <a:extLst>
                  <a:ext uri="{0D108BD9-81ED-4DB2-BD59-A6C34878D82A}">
                    <a16:rowId xmlns:a16="http://schemas.microsoft.com/office/drawing/2014/main" val="10001"/>
                  </a:ext>
                </a:extLst>
              </a:tr>
              <a:tr h="375920">
                <a:tc>
                  <a:txBody>
                    <a:bodyPr/>
                    <a:lstStyle/>
                    <a:p>
                      <a:pPr algn="ctr" fontAlgn="b"/>
                      <a:r>
                        <a:rPr lang="en-US" sz="2400" b="0" i="0" u="none" strike="noStrike" dirty="0">
                          <a:solidFill>
                            <a:srgbClr val="000000"/>
                          </a:solidFill>
                          <a:effectLst/>
                          <a:latin typeface="+mj-lt"/>
                        </a:rPr>
                        <a:t>1</a:t>
                      </a:r>
                    </a:p>
                  </a:txBody>
                  <a:tcPr marL="10160" marR="10160" marT="10160" marB="0" anchor="b">
                    <a:lnR w="12700" cap="flat" cmpd="sng" algn="ctr">
                      <a:solidFill>
                        <a:schemeClr val="tx1"/>
                      </a:solidFill>
                      <a:prstDash val="solid"/>
                      <a:round/>
                      <a:headEnd type="none" w="med" len="med"/>
                      <a:tailEnd type="none" w="med" len="med"/>
                    </a:lnR>
                    <a:solidFill>
                      <a:schemeClr val="bg1"/>
                    </a:solidFill>
                  </a:tcPr>
                </a:tc>
                <a:tc>
                  <a:txBody>
                    <a:bodyPr/>
                    <a:lstStyle/>
                    <a:p>
                      <a:pPr algn="ctr" fontAlgn="b"/>
                      <a:r>
                        <a:rPr lang="en-US" sz="2400" u="none" strike="noStrike" dirty="0">
                          <a:effectLst/>
                          <a:latin typeface="+mj-lt"/>
                        </a:rPr>
                        <a:t>1416</a:t>
                      </a:r>
                      <a:endParaRPr lang="en-US" sz="2400" b="0" i="0" u="none" strike="noStrike" dirty="0">
                        <a:solidFill>
                          <a:srgbClr val="000000"/>
                        </a:solidFill>
                        <a:effectLst/>
                        <a:latin typeface="+mj-lt"/>
                      </a:endParaRPr>
                    </a:p>
                  </a:txBody>
                  <a:tcPr marL="10160" marR="10160" marT="1016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algn="ctr" fontAlgn="b"/>
                      <a:r>
                        <a:rPr lang="en-US" sz="2400" b="0" i="0" u="none" strike="noStrike" dirty="0">
                          <a:solidFill>
                            <a:schemeClr val="tx1"/>
                          </a:solidFill>
                          <a:effectLst/>
                          <a:latin typeface="+mj-lt"/>
                        </a:rPr>
                        <a:t>3</a:t>
                      </a:r>
                      <a:endParaRPr lang="en-US" sz="2400" b="0" i="0" u="none" strike="noStrike" dirty="0">
                        <a:solidFill>
                          <a:srgbClr val="000000"/>
                        </a:solidFill>
                        <a:effectLst/>
                        <a:latin typeface="+mj-lt"/>
                      </a:endParaRPr>
                    </a:p>
                  </a:txBody>
                  <a:tcPr marL="10160" marR="10160" marT="1016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algn="ctr" fontAlgn="b"/>
                      <a:r>
                        <a:rPr lang="en-US" sz="2400" b="0" i="0" u="none" strike="noStrike" dirty="0">
                          <a:solidFill>
                            <a:srgbClr val="000000"/>
                          </a:solidFill>
                          <a:effectLst/>
                          <a:latin typeface="+mj-lt"/>
                        </a:rPr>
                        <a:t>2</a:t>
                      </a:r>
                    </a:p>
                  </a:txBody>
                  <a:tcPr marL="10160" marR="10160" marT="1016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algn="ctr" fontAlgn="b"/>
                      <a:r>
                        <a:rPr lang="en-US" sz="2400" b="0" i="0" u="none" strike="noStrike" dirty="0">
                          <a:solidFill>
                            <a:schemeClr val="tx1"/>
                          </a:solidFill>
                          <a:effectLst/>
                          <a:latin typeface="+mj-lt"/>
                        </a:rPr>
                        <a:t>40</a:t>
                      </a:r>
                      <a:endParaRPr lang="en-US" sz="2400" b="0" i="0" u="none" strike="noStrike" dirty="0">
                        <a:solidFill>
                          <a:srgbClr val="000000"/>
                        </a:solidFill>
                        <a:effectLst/>
                        <a:latin typeface="+mj-lt"/>
                      </a:endParaRPr>
                    </a:p>
                  </a:txBody>
                  <a:tcPr marL="10160" marR="10160" marT="1016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algn="ctr" fontAlgn="b"/>
                      <a:r>
                        <a:rPr lang="en-US" sz="2400" b="0" i="0" u="none" strike="noStrike" dirty="0">
                          <a:solidFill>
                            <a:srgbClr val="000000"/>
                          </a:solidFill>
                          <a:effectLst/>
                          <a:latin typeface="+mj-lt"/>
                        </a:rPr>
                        <a:t>232</a:t>
                      </a:r>
                    </a:p>
                  </a:txBody>
                  <a:tcPr marL="10160" marR="10160" marT="10160" marB="0" anchor="b">
                    <a:lnL w="12700" cap="flat" cmpd="sng" algn="ctr">
                      <a:solidFill>
                        <a:schemeClr val="tx1"/>
                      </a:solidFill>
                      <a:prstDash val="solid"/>
                      <a:round/>
                      <a:headEnd type="none" w="med" len="med"/>
                      <a:tailEnd type="none" w="med" len="med"/>
                    </a:lnL>
                    <a:solidFill>
                      <a:schemeClr val="bg1"/>
                    </a:solidFill>
                  </a:tcPr>
                </a:tc>
                <a:extLst>
                  <a:ext uri="{0D108BD9-81ED-4DB2-BD59-A6C34878D82A}">
                    <a16:rowId xmlns:a16="http://schemas.microsoft.com/office/drawing/2014/main" val="10002"/>
                  </a:ext>
                </a:extLst>
              </a:tr>
              <a:tr h="375920">
                <a:tc>
                  <a:txBody>
                    <a:bodyPr/>
                    <a:lstStyle/>
                    <a:p>
                      <a:pPr algn="ctr" fontAlgn="b"/>
                      <a:r>
                        <a:rPr lang="en-US" sz="2400" b="0" i="0" u="none" strike="noStrike" dirty="0">
                          <a:solidFill>
                            <a:srgbClr val="000000"/>
                          </a:solidFill>
                          <a:effectLst/>
                          <a:latin typeface="+mj-lt"/>
                        </a:rPr>
                        <a:t>1</a:t>
                      </a:r>
                    </a:p>
                  </a:txBody>
                  <a:tcPr marL="10160" marR="10160" marT="10160" marB="0" anchor="b">
                    <a:lnR w="12700" cap="flat" cmpd="sng" algn="ctr">
                      <a:solidFill>
                        <a:schemeClr val="tx1"/>
                      </a:solidFill>
                      <a:prstDash val="solid"/>
                      <a:round/>
                      <a:headEnd type="none" w="med" len="med"/>
                      <a:tailEnd type="none" w="med" len="med"/>
                    </a:lnR>
                    <a:solidFill>
                      <a:schemeClr val="bg1"/>
                    </a:solidFill>
                  </a:tcPr>
                </a:tc>
                <a:tc>
                  <a:txBody>
                    <a:bodyPr/>
                    <a:lstStyle/>
                    <a:p>
                      <a:pPr algn="ctr" fontAlgn="b"/>
                      <a:r>
                        <a:rPr lang="en-US" sz="2400" b="0" i="0" u="none" strike="noStrike" dirty="0">
                          <a:solidFill>
                            <a:srgbClr val="000000"/>
                          </a:solidFill>
                          <a:effectLst/>
                          <a:latin typeface="+mj-lt"/>
                        </a:rPr>
                        <a:t>1534</a:t>
                      </a:r>
                    </a:p>
                  </a:txBody>
                  <a:tcPr marL="10160" marR="10160" marT="1016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algn="ctr" fontAlgn="b"/>
                      <a:r>
                        <a:rPr lang="en-US" sz="2400" u="none" strike="noStrike" dirty="0">
                          <a:effectLst/>
                          <a:latin typeface="+mj-lt"/>
                        </a:rPr>
                        <a:t>3</a:t>
                      </a:r>
                      <a:endParaRPr lang="en-US" sz="2400" b="0" i="0" u="none" strike="noStrike" dirty="0">
                        <a:solidFill>
                          <a:srgbClr val="000000"/>
                        </a:solidFill>
                        <a:effectLst/>
                        <a:latin typeface="+mj-lt"/>
                      </a:endParaRPr>
                    </a:p>
                  </a:txBody>
                  <a:tcPr marL="10160" marR="10160" marT="1016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algn="ctr" fontAlgn="b"/>
                      <a:r>
                        <a:rPr lang="en-US" sz="2400" b="0" i="0" u="none" strike="noStrike" dirty="0">
                          <a:solidFill>
                            <a:srgbClr val="000000"/>
                          </a:solidFill>
                          <a:effectLst/>
                          <a:latin typeface="+mj-lt"/>
                        </a:rPr>
                        <a:t>2</a:t>
                      </a:r>
                    </a:p>
                  </a:txBody>
                  <a:tcPr marL="10160" marR="10160" marT="1016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algn="ctr" fontAlgn="b"/>
                      <a:r>
                        <a:rPr lang="en-US" sz="2400" u="none" strike="noStrike" dirty="0">
                          <a:effectLst/>
                          <a:latin typeface="+mj-lt"/>
                        </a:rPr>
                        <a:t>30</a:t>
                      </a:r>
                      <a:endParaRPr lang="en-US" sz="2400" b="0" i="0" u="none" strike="noStrike" dirty="0">
                        <a:solidFill>
                          <a:srgbClr val="000000"/>
                        </a:solidFill>
                        <a:effectLst/>
                        <a:latin typeface="+mj-lt"/>
                      </a:endParaRPr>
                    </a:p>
                  </a:txBody>
                  <a:tcPr marL="10160" marR="10160" marT="1016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algn="ctr" fontAlgn="b"/>
                      <a:r>
                        <a:rPr lang="en-US" sz="2400" b="0" i="0" u="none" strike="noStrike" dirty="0">
                          <a:solidFill>
                            <a:srgbClr val="000000"/>
                          </a:solidFill>
                          <a:effectLst/>
                          <a:latin typeface="+mj-lt"/>
                        </a:rPr>
                        <a:t>315</a:t>
                      </a:r>
                    </a:p>
                  </a:txBody>
                  <a:tcPr marL="10160" marR="10160" marT="10160" marB="0" anchor="b">
                    <a:lnL w="12700" cap="flat" cmpd="sng" algn="ctr">
                      <a:solidFill>
                        <a:schemeClr val="tx1"/>
                      </a:solidFill>
                      <a:prstDash val="solid"/>
                      <a:round/>
                      <a:headEnd type="none" w="med" len="med"/>
                      <a:tailEnd type="none" w="med" len="med"/>
                    </a:lnL>
                    <a:solidFill>
                      <a:schemeClr val="bg1"/>
                    </a:solidFill>
                  </a:tcPr>
                </a:tc>
                <a:extLst>
                  <a:ext uri="{0D108BD9-81ED-4DB2-BD59-A6C34878D82A}">
                    <a16:rowId xmlns:a16="http://schemas.microsoft.com/office/drawing/2014/main" val="10003"/>
                  </a:ext>
                </a:extLst>
              </a:tr>
              <a:tr h="375920">
                <a:tc>
                  <a:txBody>
                    <a:bodyPr/>
                    <a:lstStyle/>
                    <a:p>
                      <a:pPr algn="ctr" fontAlgn="b"/>
                      <a:r>
                        <a:rPr lang="en-US" sz="2400" b="0" i="0" u="none" strike="noStrike" dirty="0">
                          <a:solidFill>
                            <a:srgbClr val="000000"/>
                          </a:solidFill>
                          <a:effectLst/>
                          <a:latin typeface="+mj-lt"/>
                        </a:rPr>
                        <a:t>1</a:t>
                      </a:r>
                    </a:p>
                  </a:txBody>
                  <a:tcPr marL="10160" marR="10160" marT="10160" marB="0" anchor="b">
                    <a:lnR w="12700" cap="flat" cmpd="sng" algn="ctr">
                      <a:solidFill>
                        <a:schemeClr val="tx1"/>
                      </a:solidFill>
                      <a:prstDash val="solid"/>
                      <a:round/>
                      <a:headEnd type="none" w="med" len="med"/>
                      <a:tailEnd type="none" w="med" len="med"/>
                    </a:lnR>
                    <a:solidFill>
                      <a:schemeClr val="bg1"/>
                    </a:solidFill>
                  </a:tcPr>
                </a:tc>
                <a:tc>
                  <a:txBody>
                    <a:bodyPr/>
                    <a:lstStyle/>
                    <a:p>
                      <a:pPr algn="ctr" fontAlgn="b"/>
                      <a:r>
                        <a:rPr lang="en-US" sz="2400" b="0" i="0" u="none" strike="noStrike" dirty="0">
                          <a:solidFill>
                            <a:srgbClr val="000000"/>
                          </a:solidFill>
                          <a:effectLst/>
                          <a:latin typeface="+mj-lt"/>
                        </a:rPr>
                        <a:t>852</a:t>
                      </a:r>
                    </a:p>
                  </a:txBody>
                  <a:tcPr marL="10160" marR="10160" marT="1016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algn="ctr" fontAlgn="b"/>
                      <a:r>
                        <a:rPr lang="en-US" sz="2400" b="0" i="0" u="none" strike="noStrike" dirty="0">
                          <a:solidFill>
                            <a:srgbClr val="000000"/>
                          </a:solidFill>
                          <a:effectLst/>
                          <a:latin typeface="+mj-lt"/>
                        </a:rPr>
                        <a:t>2</a:t>
                      </a:r>
                    </a:p>
                  </a:txBody>
                  <a:tcPr marL="10160" marR="10160" marT="1016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algn="ctr" fontAlgn="b"/>
                      <a:r>
                        <a:rPr lang="en-US" sz="2400" b="0" i="0" u="none" strike="noStrike" dirty="0">
                          <a:solidFill>
                            <a:srgbClr val="000000"/>
                          </a:solidFill>
                          <a:effectLst/>
                          <a:latin typeface="+mj-lt"/>
                        </a:rPr>
                        <a:t>1</a:t>
                      </a:r>
                    </a:p>
                  </a:txBody>
                  <a:tcPr marL="10160" marR="10160" marT="1016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algn="ctr" fontAlgn="b"/>
                      <a:r>
                        <a:rPr lang="en-US" sz="2400" b="0" i="0" u="none" strike="noStrike" dirty="0">
                          <a:solidFill>
                            <a:srgbClr val="000000"/>
                          </a:solidFill>
                          <a:effectLst/>
                          <a:latin typeface="+mj-lt"/>
                        </a:rPr>
                        <a:t>36</a:t>
                      </a:r>
                    </a:p>
                  </a:txBody>
                  <a:tcPr marL="10160" marR="10160" marT="1016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algn="ctr" fontAlgn="b"/>
                      <a:r>
                        <a:rPr lang="en-US" sz="2400" b="0" i="0" u="none" strike="noStrike" dirty="0">
                          <a:solidFill>
                            <a:srgbClr val="000000"/>
                          </a:solidFill>
                          <a:effectLst/>
                          <a:latin typeface="+mj-lt"/>
                        </a:rPr>
                        <a:t>178</a:t>
                      </a:r>
                    </a:p>
                  </a:txBody>
                  <a:tcPr marL="10160" marR="10160" marT="10160" marB="0" anchor="b">
                    <a:lnL w="12700" cap="flat" cmpd="sng" algn="ctr">
                      <a:solidFill>
                        <a:schemeClr val="tx1"/>
                      </a:solidFill>
                      <a:prstDash val="solid"/>
                      <a:round/>
                      <a:headEnd type="none" w="med" len="med"/>
                      <a:tailEnd type="none" w="med" len="med"/>
                    </a:lnL>
                    <a:solidFill>
                      <a:schemeClr val="bg1"/>
                    </a:solidFill>
                  </a:tcPr>
                </a:tc>
                <a:extLst>
                  <a:ext uri="{0D108BD9-81ED-4DB2-BD59-A6C34878D82A}">
                    <a16:rowId xmlns:a16="http://schemas.microsoft.com/office/drawing/2014/main" val="10004"/>
                  </a:ext>
                </a:extLst>
              </a:tr>
            </a:tbl>
          </a:graphicData>
        </a:graphic>
      </p:graphicFrame>
      <p:graphicFrame>
        <p:nvGraphicFramePr>
          <p:cNvPr id="36" name="Table 35"/>
          <p:cNvGraphicFramePr>
            <a:graphicFrameLocks noGrp="1"/>
          </p:cNvGraphicFramePr>
          <p:nvPr/>
        </p:nvGraphicFramePr>
        <p:xfrm>
          <a:off x="2442822" y="1193800"/>
          <a:ext cx="8534399" cy="2570480"/>
        </p:xfrm>
        <a:graphic>
          <a:graphicData uri="http://schemas.openxmlformats.org/drawingml/2006/table">
            <a:tbl>
              <a:tblPr>
                <a:tableStyleId>{2D5ABB26-0587-4C30-8999-92F81FD0307C}</a:tableStyleId>
              </a:tblPr>
              <a:tblGrid>
                <a:gridCol w="1523999">
                  <a:extLst>
                    <a:ext uri="{9D8B030D-6E8A-4147-A177-3AD203B41FA5}">
                      <a16:colId xmlns:a16="http://schemas.microsoft.com/office/drawing/2014/main" val="20000"/>
                    </a:ext>
                  </a:extLst>
                </a:gridCol>
                <a:gridCol w="1524000">
                  <a:extLst>
                    <a:ext uri="{9D8B030D-6E8A-4147-A177-3AD203B41FA5}">
                      <a16:colId xmlns:a16="http://schemas.microsoft.com/office/drawing/2014/main" val="20001"/>
                    </a:ext>
                  </a:extLst>
                </a:gridCol>
                <a:gridCol w="1524000">
                  <a:extLst>
                    <a:ext uri="{9D8B030D-6E8A-4147-A177-3AD203B41FA5}">
                      <a16:colId xmlns:a16="http://schemas.microsoft.com/office/drawing/2014/main" val="20002"/>
                    </a:ext>
                  </a:extLst>
                </a:gridCol>
                <a:gridCol w="1930400">
                  <a:extLst>
                    <a:ext uri="{9D8B030D-6E8A-4147-A177-3AD203B41FA5}">
                      <a16:colId xmlns:a16="http://schemas.microsoft.com/office/drawing/2014/main" val="20003"/>
                    </a:ext>
                  </a:extLst>
                </a:gridCol>
                <a:gridCol w="2032000">
                  <a:extLst>
                    <a:ext uri="{9D8B030D-6E8A-4147-A177-3AD203B41FA5}">
                      <a16:colId xmlns:a16="http://schemas.microsoft.com/office/drawing/2014/main" val="20004"/>
                    </a:ext>
                  </a:extLst>
                </a:gridCol>
              </a:tblGrid>
              <a:tr h="1066800">
                <a:tc>
                  <a:txBody>
                    <a:bodyPr/>
                    <a:lstStyle/>
                    <a:p>
                      <a:pPr algn="ctr" fontAlgn="b"/>
                      <a:r>
                        <a:rPr lang="en-US" sz="2100" b="1" u="none" strike="noStrike" dirty="0">
                          <a:effectLst/>
                          <a:latin typeface="+mj-lt"/>
                        </a:rPr>
                        <a:t>Size</a:t>
                      </a:r>
                      <a:r>
                        <a:rPr lang="en-US" sz="2100" b="1" u="none" strike="noStrike" baseline="0" dirty="0">
                          <a:effectLst/>
                          <a:latin typeface="+mj-lt"/>
                        </a:rPr>
                        <a:t> (</a:t>
                      </a:r>
                      <a:r>
                        <a:rPr lang="en-US" sz="2100" b="1" u="none" strike="noStrike" dirty="0">
                          <a:effectLst/>
                          <a:latin typeface="+mj-lt"/>
                        </a:rPr>
                        <a:t>feet</a:t>
                      </a:r>
                      <a:r>
                        <a:rPr lang="en-US" sz="2100" b="1" u="none" strike="noStrike" baseline="30000" dirty="0">
                          <a:effectLst/>
                          <a:latin typeface="+mj-lt"/>
                        </a:rPr>
                        <a:t>2</a:t>
                      </a:r>
                      <a:r>
                        <a:rPr lang="en-US" sz="2100" b="1" u="none" strike="noStrike" baseline="0" dirty="0">
                          <a:effectLst/>
                          <a:latin typeface="+mj-lt"/>
                        </a:rPr>
                        <a:t>)</a:t>
                      </a:r>
                    </a:p>
                    <a:p>
                      <a:pPr algn="ctr" fontAlgn="b"/>
                      <a:endParaRPr lang="en-US" sz="2100" b="1" u="none" strike="noStrike" baseline="0" dirty="0">
                        <a:effectLst/>
                        <a:latin typeface="+mj-lt"/>
                      </a:endParaRPr>
                    </a:p>
                    <a:p>
                      <a:pPr algn="ctr" fontAlgn="b"/>
                      <a:endParaRPr lang="en-US" sz="2700" b="1" i="0" u="none" strike="noStrike" dirty="0">
                        <a:solidFill>
                          <a:srgbClr val="000000"/>
                        </a:solidFill>
                        <a:effectLst/>
                        <a:latin typeface="+mj-lt"/>
                      </a:endParaRPr>
                    </a:p>
                  </a:txBody>
                  <a:tcPr marL="10160" marR="10160" marT="10160" marB="0"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2100" b="1" i="0" u="none" strike="noStrike" dirty="0">
                          <a:solidFill>
                            <a:srgbClr val="000000"/>
                          </a:solidFill>
                          <a:effectLst/>
                          <a:latin typeface="+mj-lt"/>
                        </a:rPr>
                        <a:t>Number of bedrooms</a:t>
                      </a:r>
                    </a:p>
                    <a:p>
                      <a:pPr algn="ctr" fontAlgn="b"/>
                      <a:endParaRPr lang="en-US" sz="2700" b="1" i="0" u="none" strike="noStrike" dirty="0">
                        <a:solidFill>
                          <a:srgbClr val="000000"/>
                        </a:solidFill>
                        <a:effectLst/>
                        <a:latin typeface="+mj-lt"/>
                      </a:endParaRPr>
                    </a:p>
                  </a:txBody>
                  <a:tcPr marL="10160" marR="10160" marT="1016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2100" b="1" i="0" u="none" strike="noStrike" dirty="0">
                          <a:solidFill>
                            <a:srgbClr val="000000"/>
                          </a:solidFill>
                          <a:effectLst/>
                          <a:latin typeface="+mj-lt"/>
                        </a:rPr>
                        <a:t>Number of floors</a:t>
                      </a:r>
                    </a:p>
                    <a:p>
                      <a:pPr algn="ctr" fontAlgn="b"/>
                      <a:endParaRPr lang="en-US" sz="2700" b="1" i="0" u="none" strike="noStrike" dirty="0">
                        <a:solidFill>
                          <a:srgbClr val="000000"/>
                        </a:solidFill>
                        <a:effectLst/>
                        <a:latin typeface="+mj-lt"/>
                      </a:endParaRPr>
                    </a:p>
                  </a:txBody>
                  <a:tcPr marL="10160" marR="10160" marT="1016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2100" b="1" i="0" u="none" strike="noStrike" dirty="0">
                          <a:solidFill>
                            <a:srgbClr val="000000"/>
                          </a:solidFill>
                          <a:effectLst/>
                          <a:latin typeface="+mj-lt"/>
                        </a:rPr>
                        <a:t>Age</a:t>
                      </a:r>
                      <a:r>
                        <a:rPr lang="en-US" sz="2100" b="1" i="0" u="none" strike="noStrike" baseline="0" dirty="0">
                          <a:solidFill>
                            <a:srgbClr val="000000"/>
                          </a:solidFill>
                          <a:effectLst/>
                          <a:latin typeface="+mj-lt"/>
                        </a:rPr>
                        <a:t> of home (years)</a:t>
                      </a:r>
                    </a:p>
                    <a:p>
                      <a:pPr algn="ctr" fontAlgn="b"/>
                      <a:endParaRPr lang="en-US" sz="2700" b="1" i="0" u="none" strike="noStrike" dirty="0">
                        <a:solidFill>
                          <a:srgbClr val="000000"/>
                        </a:solidFill>
                        <a:effectLst/>
                        <a:latin typeface="+mj-lt"/>
                      </a:endParaRPr>
                    </a:p>
                  </a:txBody>
                  <a:tcPr marL="10160" marR="10160" marT="1016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2100" b="1" i="0" u="none" strike="noStrike" dirty="0">
                          <a:solidFill>
                            <a:srgbClr val="000000"/>
                          </a:solidFill>
                          <a:effectLst/>
                          <a:latin typeface="+mj-lt"/>
                        </a:rPr>
                        <a:t>Price ($1000)</a:t>
                      </a:r>
                    </a:p>
                    <a:p>
                      <a:pPr algn="ctr" fontAlgn="b"/>
                      <a:endParaRPr lang="en-US" sz="2100" b="1" i="0" u="none" strike="noStrike" dirty="0">
                        <a:solidFill>
                          <a:srgbClr val="000000"/>
                        </a:solidFill>
                        <a:effectLst/>
                        <a:latin typeface="+mj-lt"/>
                      </a:endParaRPr>
                    </a:p>
                    <a:p>
                      <a:pPr algn="ctr" fontAlgn="b"/>
                      <a:endParaRPr lang="en-US" sz="2700" b="1" i="0" u="none" strike="noStrike" dirty="0">
                        <a:solidFill>
                          <a:srgbClr val="000000"/>
                        </a:solidFill>
                        <a:effectLst/>
                        <a:latin typeface="+mj-lt"/>
                      </a:endParaRPr>
                    </a:p>
                  </a:txBody>
                  <a:tcPr marL="10160" marR="10160" marT="10160" marB="0" anchor="b">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375920">
                <a:tc>
                  <a:txBody>
                    <a:bodyPr/>
                    <a:lstStyle/>
                    <a:p>
                      <a:pPr algn="ctr" fontAlgn="b"/>
                      <a:r>
                        <a:rPr lang="en-US" sz="2400" u="none" strike="noStrike" dirty="0">
                          <a:effectLst/>
                          <a:latin typeface="+mj-lt"/>
                        </a:rPr>
                        <a:t>2104</a:t>
                      </a:r>
                      <a:endParaRPr lang="en-US" sz="2400" b="0" i="0" u="none" strike="noStrike" dirty="0">
                        <a:solidFill>
                          <a:srgbClr val="000000"/>
                        </a:solidFill>
                        <a:effectLst/>
                        <a:latin typeface="+mj-lt"/>
                      </a:endParaRPr>
                    </a:p>
                  </a:txBody>
                  <a:tcPr marL="10160" marR="10160" marT="10160" marB="0"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1"/>
                    </a:solidFill>
                  </a:tcPr>
                </a:tc>
                <a:tc>
                  <a:txBody>
                    <a:bodyPr/>
                    <a:lstStyle/>
                    <a:p>
                      <a:pPr algn="ctr" fontAlgn="b"/>
                      <a:r>
                        <a:rPr lang="en-US" sz="2400" b="0" i="0" u="none" strike="noStrike" dirty="0">
                          <a:solidFill>
                            <a:schemeClr val="tx1"/>
                          </a:solidFill>
                          <a:effectLst/>
                          <a:latin typeface="+mj-lt"/>
                        </a:rPr>
                        <a:t>5</a:t>
                      </a:r>
                      <a:endParaRPr lang="en-US" sz="2400" b="0" i="0" u="none" strike="noStrike" dirty="0">
                        <a:solidFill>
                          <a:srgbClr val="000000"/>
                        </a:solidFill>
                        <a:effectLst/>
                        <a:latin typeface="+mj-lt"/>
                      </a:endParaRPr>
                    </a:p>
                  </a:txBody>
                  <a:tcPr marL="10160" marR="10160" marT="1016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1"/>
                    </a:solidFill>
                  </a:tcPr>
                </a:tc>
                <a:tc>
                  <a:txBody>
                    <a:bodyPr/>
                    <a:lstStyle/>
                    <a:p>
                      <a:pPr algn="ctr" fontAlgn="b"/>
                      <a:r>
                        <a:rPr lang="en-US" sz="2400" b="0" i="0" u="none" strike="noStrike" dirty="0">
                          <a:solidFill>
                            <a:srgbClr val="000000"/>
                          </a:solidFill>
                          <a:effectLst/>
                          <a:latin typeface="+mj-lt"/>
                        </a:rPr>
                        <a:t>1</a:t>
                      </a:r>
                    </a:p>
                  </a:txBody>
                  <a:tcPr marL="10160" marR="10160" marT="1016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1"/>
                    </a:solidFill>
                  </a:tcPr>
                </a:tc>
                <a:tc>
                  <a:txBody>
                    <a:bodyPr/>
                    <a:lstStyle/>
                    <a:p>
                      <a:pPr algn="ctr" fontAlgn="b"/>
                      <a:r>
                        <a:rPr lang="en-US" sz="2400" b="0" i="0" u="none" strike="noStrike" dirty="0">
                          <a:solidFill>
                            <a:schemeClr val="tx1"/>
                          </a:solidFill>
                          <a:effectLst/>
                          <a:latin typeface="+mj-lt"/>
                        </a:rPr>
                        <a:t>45</a:t>
                      </a:r>
                      <a:endParaRPr lang="en-US" sz="2400" b="0" i="0" u="none" strike="noStrike" dirty="0">
                        <a:solidFill>
                          <a:srgbClr val="000000"/>
                        </a:solidFill>
                        <a:effectLst/>
                        <a:latin typeface="+mj-lt"/>
                      </a:endParaRPr>
                    </a:p>
                  </a:txBody>
                  <a:tcPr marL="10160" marR="10160" marT="1016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1"/>
                    </a:solidFill>
                  </a:tcPr>
                </a:tc>
                <a:tc>
                  <a:txBody>
                    <a:bodyPr/>
                    <a:lstStyle/>
                    <a:p>
                      <a:pPr algn="ctr" fontAlgn="b"/>
                      <a:r>
                        <a:rPr lang="en-US" sz="2400" b="0" i="0" u="none" strike="noStrike" dirty="0">
                          <a:solidFill>
                            <a:srgbClr val="000000"/>
                          </a:solidFill>
                          <a:effectLst/>
                          <a:latin typeface="+mj-lt"/>
                        </a:rPr>
                        <a:t>460</a:t>
                      </a:r>
                    </a:p>
                  </a:txBody>
                  <a:tcPr marL="10160" marR="10160" marT="10160" marB="0" anchor="b">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bg1"/>
                    </a:solidFill>
                  </a:tcPr>
                </a:tc>
                <a:extLst>
                  <a:ext uri="{0D108BD9-81ED-4DB2-BD59-A6C34878D82A}">
                    <a16:rowId xmlns:a16="http://schemas.microsoft.com/office/drawing/2014/main" val="10001"/>
                  </a:ext>
                </a:extLst>
              </a:tr>
              <a:tr h="375920">
                <a:tc>
                  <a:txBody>
                    <a:bodyPr/>
                    <a:lstStyle/>
                    <a:p>
                      <a:pPr algn="ctr" fontAlgn="b"/>
                      <a:r>
                        <a:rPr lang="en-US" sz="2400" u="none" strike="noStrike" dirty="0">
                          <a:effectLst/>
                          <a:latin typeface="+mj-lt"/>
                        </a:rPr>
                        <a:t>1416</a:t>
                      </a:r>
                      <a:endParaRPr lang="en-US" sz="2400" b="0" i="0" u="none" strike="noStrike" dirty="0">
                        <a:solidFill>
                          <a:srgbClr val="000000"/>
                        </a:solidFill>
                        <a:effectLst/>
                        <a:latin typeface="+mj-lt"/>
                      </a:endParaRPr>
                    </a:p>
                  </a:txBody>
                  <a:tcPr marL="10160" marR="10160" marT="10160" marB="0"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algn="ctr" fontAlgn="b"/>
                      <a:r>
                        <a:rPr lang="en-US" sz="2400" b="0" i="0" u="none" strike="noStrike" dirty="0">
                          <a:solidFill>
                            <a:schemeClr val="tx1"/>
                          </a:solidFill>
                          <a:effectLst/>
                          <a:latin typeface="+mj-lt"/>
                        </a:rPr>
                        <a:t>3</a:t>
                      </a:r>
                      <a:endParaRPr lang="en-US" sz="2400" b="0" i="0" u="none" strike="noStrike" dirty="0">
                        <a:solidFill>
                          <a:srgbClr val="000000"/>
                        </a:solidFill>
                        <a:effectLst/>
                        <a:latin typeface="+mj-lt"/>
                      </a:endParaRPr>
                    </a:p>
                  </a:txBody>
                  <a:tcPr marL="10160" marR="10160" marT="1016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algn="ctr" fontAlgn="b"/>
                      <a:r>
                        <a:rPr lang="en-US" sz="2400" b="0" i="0" u="none" strike="noStrike" dirty="0">
                          <a:solidFill>
                            <a:srgbClr val="000000"/>
                          </a:solidFill>
                          <a:effectLst/>
                          <a:latin typeface="+mj-lt"/>
                        </a:rPr>
                        <a:t>2</a:t>
                      </a:r>
                    </a:p>
                  </a:txBody>
                  <a:tcPr marL="10160" marR="10160" marT="1016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algn="ctr" fontAlgn="b"/>
                      <a:r>
                        <a:rPr lang="en-US" sz="2400" b="0" i="0" u="none" strike="noStrike" dirty="0">
                          <a:solidFill>
                            <a:schemeClr val="tx1"/>
                          </a:solidFill>
                          <a:effectLst/>
                          <a:latin typeface="+mj-lt"/>
                        </a:rPr>
                        <a:t>40</a:t>
                      </a:r>
                      <a:endParaRPr lang="en-US" sz="2400" b="0" i="0" u="none" strike="noStrike" dirty="0">
                        <a:solidFill>
                          <a:srgbClr val="000000"/>
                        </a:solidFill>
                        <a:effectLst/>
                        <a:latin typeface="+mj-lt"/>
                      </a:endParaRPr>
                    </a:p>
                  </a:txBody>
                  <a:tcPr marL="10160" marR="10160" marT="1016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algn="ctr" fontAlgn="b"/>
                      <a:r>
                        <a:rPr lang="en-US" sz="2400" b="0" i="0" u="none" strike="noStrike" dirty="0">
                          <a:solidFill>
                            <a:srgbClr val="000000"/>
                          </a:solidFill>
                          <a:effectLst/>
                          <a:latin typeface="+mj-lt"/>
                        </a:rPr>
                        <a:t>232</a:t>
                      </a:r>
                    </a:p>
                  </a:txBody>
                  <a:tcPr marL="10160" marR="10160" marT="10160" marB="0" anchor="b">
                    <a:lnL w="12700" cap="flat" cmpd="sng" algn="ctr">
                      <a:solidFill>
                        <a:schemeClr val="tx1"/>
                      </a:solidFill>
                      <a:prstDash val="solid"/>
                      <a:round/>
                      <a:headEnd type="none" w="med" len="med"/>
                      <a:tailEnd type="none" w="med" len="med"/>
                    </a:lnL>
                    <a:solidFill>
                      <a:schemeClr val="bg1"/>
                    </a:solidFill>
                  </a:tcPr>
                </a:tc>
                <a:extLst>
                  <a:ext uri="{0D108BD9-81ED-4DB2-BD59-A6C34878D82A}">
                    <a16:rowId xmlns:a16="http://schemas.microsoft.com/office/drawing/2014/main" val="10002"/>
                  </a:ext>
                </a:extLst>
              </a:tr>
              <a:tr h="375920">
                <a:tc>
                  <a:txBody>
                    <a:bodyPr/>
                    <a:lstStyle/>
                    <a:p>
                      <a:pPr algn="ctr" fontAlgn="b"/>
                      <a:r>
                        <a:rPr lang="en-US" sz="2400" b="0" i="0" u="none" strike="noStrike" dirty="0">
                          <a:solidFill>
                            <a:srgbClr val="000000"/>
                          </a:solidFill>
                          <a:effectLst/>
                          <a:latin typeface="+mj-lt"/>
                        </a:rPr>
                        <a:t>1534</a:t>
                      </a:r>
                    </a:p>
                  </a:txBody>
                  <a:tcPr marL="10160" marR="10160" marT="10160" marB="0"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algn="ctr" fontAlgn="b"/>
                      <a:r>
                        <a:rPr lang="en-US" sz="2400" u="none" strike="noStrike" dirty="0">
                          <a:effectLst/>
                          <a:latin typeface="+mj-lt"/>
                        </a:rPr>
                        <a:t>3</a:t>
                      </a:r>
                      <a:endParaRPr lang="en-US" sz="2400" b="0" i="0" u="none" strike="noStrike" dirty="0">
                        <a:solidFill>
                          <a:srgbClr val="000000"/>
                        </a:solidFill>
                        <a:effectLst/>
                        <a:latin typeface="+mj-lt"/>
                      </a:endParaRPr>
                    </a:p>
                  </a:txBody>
                  <a:tcPr marL="10160" marR="10160" marT="1016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algn="ctr" fontAlgn="b"/>
                      <a:r>
                        <a:rPr lang="en-US" sz="2400" b="0" i="0" u="none" strike="noStrike" dirty="0">
                          <a:solidFill>
                            <a:srgbClr val="000000"/>
                          </a:solidFill>
                          <a:effectLst/>
                          <a:latin typeface="+mj-lt"/>
                        </a:rPr>
                        <a:t>2</a:t>
                      </a:r>
                    </a:p>
                  </a:txBody>
                  <a:tcPr marL="10160" marR="10160" marT="1016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algn="ctr" fontAlgn="b"/>
                      <a:r>
                        <a:rPr lang="en-US" sz="2400" u="none" strike="noStrike" dirty="0">
                          <a:effectLst/>
                          <a:latin typeface="+mj-lt"/>
                        </a:rPr>
                        <a:t>30</a:t>
                      </a:r>
                      <a:endParaRPr lang="en-US" sz="2400" b="0" i="0" u="none" strike="noStrike" dirty="0">
                        <a:solidFill>
                          <a:srgbClr val="000000"/>
                        </a:solidFill>
                        <a:effectLst/>
                        <a:latin typeface="+mj-lt"/>
                      </a:endParaRPr>
                    </a:p>
                  </a:txBody>
                  <a:tcPr marL="10160" marR="10160" marT="1016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algn="ctr" fontAlgn="b"/>
                      <a:r>
                        <a:rPr lang="en-US" sz="2400" b="0" i="0" u="none" strike="noStrike" dirty="0">
                          <a:solidFill>
                            <a:srgbClr val="000000"/>
                          </a:solidFill>
                          <a:effectLst/>
                          <a:latin typeface="+mj-lt"/>
                        </a:rPr>
                        <a:t>315</a:t>
                      </a:r>
                    </a:p>
                  </a:txBody>
                  <a:tcPr marL="10160" marR="10160" marT="10160" marB="0" anchor="b">
                    <a:lnL w="12700" cap="flat" cmpd="sng" algn="ctr">
                      <a:solidFill>
                        <a:schemeClr val="tx1"/>
                      </a:solidFill>
                      <a:prstDash val="solid"/>
                      <a:round/>
                      <a:headEnd type="none" w="med" len="med"/>
                      <a:tailEnd type="none" w="med" len="med"/>
                    </a:lnL>
                    <a:solidFill>
                      <a:schemeClr val="bg1"/>
                    </a:solidFill>
                  </a:tcPr>
                </a:tc>
                <a:extLst>
                  <a:ext uri="{0D108BD9-81ED-4DB2-BD59-A6C34878D82A}">
                    <a16:rowId xmlns:a16="http://schemas.microsoft.com/office/drawing/2014/main" val="10003"/>
                  </a:ext>
                </a:extLst>
              </a:tr>
              <a:tr h="375920">
                <a:tc>
                  <a:txBody>
                    <a:bodyPr/>
                    <a:lstStyle/>
                    <a:p>
                      <a:pPr algn="ctr" fontAlgn="b"/>
                      <a:r>
                        <a:rPr lang="en-US" sz="2400" b="0" i="0" u="none" strike="noStrike" dirty="0">
                          <a:solidFill>
                            <a:srgbClr val="000000"/>
                          </a:solidFill>
                          <a:effectLst/>
                          <a:latin typeface="+mj-lt"/>
                        </a:rPr>
                        <a:t>852</a:t>
                      </a:r>
                    </a:p>
                  </a:txBody>
                  <a:tcPr marL="10160" marR="10160" marT="10160" marB="0"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algn="ctr" fontAlgn="b"/>
                      <a:r>
                        <a:rPr lang="en-US" sz="2400" b="0" i="0" u="none" strike="noStrike" dirty="0">
                          <a:solidFill>
                            <a:srgbClr val="000000"/>
                          </a:solidFill>
                          <a:effectLst/>
                          <a:latin typeface="+mj-lt"/>
                        </a:rPr>
                        <a:t>2</a:t>
                      </a:r>
                    </a:p>
                  </a:txBody>
                  <a:tcPr marL="10160" marR="10160" marT="1016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algn="ctr" fontAlgn="b"/>
                      <a:r>
                        <a:rPr lang="en-US" sz="2400" b="0" i="0" u="none" strike="noStrike" dirty="0">
                          <a:solidFill>
                            <a:srgbClr val="000000"/>
                          </a:solidFill>
                          <a:effectLst/>
                          <a:latin typeface="+mj-lt"/>
                        </a:rPr>
                        <a:t>1</a:t>
                      </a:r>
                    </a:p>
                  </a:txBody>
                  <a:tcPr marL="10160" marR="10160" marT="1016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algn="ctr" fontAlgn="b"/>
                      <a:r>
                        <a:rPr lang="en-US" sz="2400" b="0" i="0" u="none" strike="noStrike" dirty="0">
                          <a:solidFill>
                            <a:srgbClr val="000000"/>
                          </a:solidFill>
                          <a:effectLst/>
                          <a:latin typeface="+mj-lt"/>
                        </a:rPr>
                        <a:t>36</a:t>
                      </a:r>
                    </a:p>
                  </a:txBody>
                  <a:tcPr marL="10160" marR="10160" marT="1016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algn="ctr" fontAlgn="b"/>
                      <a:r>
                        <a:rPr lang="en-US" sz="2400" b="0" i="0" u="none" strike="noStrike" dirty="0">
                          <a:solidFill>
                            <a:srgbClr val="000000"/>
                          </a:solidFill>
                          <a:effectLst/>
                          <a:latin typeface="+mj-lt"/>
                        </a:rPr>
                        <a:t>178</a:t>
                      </a:r>
                    </a:p>
                  </a:txBody>
                  <a:tcPr marL="10160" marR="10160" marT="10160" marB="0" anchor="b">
                    <a:lnL w="12700" cap="flat" cmpd="sng" algn="ctr">
                      <a:solidFill>
                        <a:schemeClr val="tx1"/>
                      </a:solidFill>
                      <a:prstDash val="solid"/>
                      <a:round/>
                      <a:headEnd type="none" w="med" len="med"/>
                      <a:tailEnd type="none" w="med" len="med"/>
                    </a:lnL>
                    <a:solidFill>
                      <a:schemeClr val="bg1"/>
                    </a:solidFill>
                  </a:tcPr>
                </a:tc>
                <a:extLst>
                  <a:ext uri="{0D108BD9-81ED-4DB2-BD59-A6C34878D82A}">
                    <a16:rowId xmlns:a16="http://schemas.microsoft.com/office/drawing/2014/main" val="10004"/>
                  </a:ext>
                </a:extLst>
              </a:tr>
            </a:tbl>
          </a:graphicData>
        </a:graphic>
      </p:graphicFrame>
      <p:pic>
        <p:nvPicPr>
          <p:cNvPr id="5" name="Picture 4"/>
          <p:cNvPicPr>
            <a:picLocks noChangeAspect="1"/>
          </p:cNvPicPr>
          <p:nvPr>
            <p:custDataLst>
              <p:tags r:id="rId1"/>
            </p:custDataLst>
          </p:nvPr>
        </p:nvPicPr>
        <p:blipFill>
          <a:blip r:embed="rId12" cstate="print">
            <a:extLst>
              <a:ext uri="{28A0092B-C50C-407E-A947-70E740481C1C}">
                <a14:useLocalDpi xmlns:a14="http://schemas.microsoft.com/office/drawing/2010/main" val="0"/>
              </a:ext>
            </a:extLst>
          </a:blip>
          <a:stretch>
            <a:fillRect/>
          </a:stretch>
        </p:blipFill>
        <p:spPr>
          <a:xfrm>
            <a:off x="1501913" y="2006601"/>
            <a:ext cx="307340" cy="205740"/>
          </a:xfrm>
          <a:prstGeom prst="rect">
            <a:avLst/>
          </a:prstGeom>
        </p:spPr>
      </p:pic>
      <p:pic>
        <p:nvPicPr>
          <p:cNvPr id="6" name="Picture 5"/>
          <p:cNvPicPr>
            <a:picLocks noChangeAspect="1"/>
          </p:cNvPicPr>
          <p:nvPr>
            <p:custDataLst>
              <p:tags r:id="rId2"/>
            </p:custDataLst>
          </p:nvPr>
        </p:nvPicPr>
        <p:blipFill>
          <a:blip r:embed="rId13" cstate="print">
            <a:extLst>
              <a:ext uri="{28A0092B-C50C-407E-A947-70E740481C1C}">
                <a14:useLocalDpi xmlns:a14="http://schemas.microsoft.com/office/drawing/2010/main" val="0"/>
              </a:ext>
            </a:extLst>
          </a:blip>
          <a:stretch>
            <a:fillRect/>
          </a:stretch>
        </p:blipFill>
        <p:spPr>
          <a:xfrm>
            <a:off x="3061253" y="2006601"/>
            <a:ext cx="297180" cy="200660"/>
          </a:xfrm>
          <a:prstGeom prst="rect">
            <a:avLst/>
          </a:prstGeom>
        </p:spPr>
      </p:pic>
      <p:pic>
        <p:nvPicPr>
          <p:cNvPr id="7" name="Picture 6"/>
          <p:cNvPicPr>
            <a:picLocks noChangeAspect="1"/>
          </p:cNvPicPr>
          <p:nvPr>
            <p:custDataLst>
              <p:tags r:id="rId3"/>
            </p:custDataLst>
          </p:nvPr>
        </p:nvPicPr>
        <p:blipFill>
          <a:blip r:embed="rId14" cstate="print">
            <a:extLst>
              <a:ext uri="{28A0092B-C50C-407E-A947-70E740481C1C}">
                <a14:useLocalDpi xmlns:a14="http://schemas.microsoft.com/office/drawing/2010/main" val="0"/>
              </a:ext>
            </a:extLst>
          </a:blip>
          <a:stretch>
            <a:fillRect/>
          </a:stretch>
        </p:blipFill>
        <p:spPr>
          <a:xfrm>
            <a:off x="4557863" y="2006599"/>
            <a:ext cx="304800" cy="200660"/>
          </a:xfrm>
          <a:prstGeom prst="rect">
            <a:avLst/>
          </a:prstGeom>
        </p:spPr>
      </p:pic>
      <p:pic>
        <p:nvPicPr>
          <p:cNvPr id="8" name="Picture 7"/>
          <p:cNvPicPr>
            <a:picLocks noChangeAspect="1"/>
          </p:cNvPicPr>
          <p:nvPr>
            <p:custDataLst>
              <p:tags r:id="rId4"/>
            </p:custDataLst>
          </p:nvPr>
        </p:nvPicPr>
        <p:blipFill>
          <a:blip r:embed="rId15" cstate="print">
            <a:extLst>
              <a:ext uri="{28A0092B-C50C-407E-A947-70E740481C1C}">
                <a14:useLocalDpi xmlns:a14="http://schemas.microsoft.com/office/drawing/2010/main" val="0"/>
              </a:ext>
            </a:extLst>
          </a:blip>
          <a:stretch>
            <a:fillRect/>
          </a:stretch>
        </p:blipFill>
        <p:spPr>
          <a:xfrm>
            <a:off x="6082749" y="2006598"/>
            <a:ext cx="307340" cy="205740"/>
          </a:xfrm>
          <a:prstGeom prst="rect">
            <a:avLst/>
          </a:prstGeom>
        </p:spPr>
      </p:pic>
      <p:pic>
        <p:nvPicPr>
          <p:cNvPr id="9" name="Picture 8"/>
          <p:cNvPicPr>
            <a:picLocks noChangeAspect="1"/>
          </p:cNvPicPr>
          <p:nvPr>
            <p:custDataLst>
              <p:tags r:id="rId5"/>
            </p:custDataLst>
          </p:nvPr>
        </p:nvPicPr>
        <p:blipFill>
          <a:blip r:embed="rId16" cstate="print">
            <a:extLst>
              <a:ext uri="{28A0092B-C50C-407E-A947-70E740481C1C}">
                <a14:useLocalDpi xmlns:a14="http://schemas.microsoft.com/office/drawing/2010/main" val="0"/>
              </a:ext>
            </a:extLst>
          </a:blip>
          <a:stretch>
            <a:fillRect/>
          </a:stretch>
        </p:blipFill>
        <p:spPr>
          <a:xfrm>
            <a:off x="9863041" y="2001519"/>
            <a:ext cx="160020" cy="218440"/>
          </a:xfrm>
          <a:prstGeom prst="rect">
            <a:avLst/>
          </a:prstGeom>
        </p:spPr>
      </p:pic>
      <p:pic>
        <p:nvPicPr>
          <p:cNvPr id="10" name="Picture 9"/>
          <p:cNvPicPr>
            <a:picLocks noChangeAspect="1"/>
          </p:cNvPicPr>
          <p:nvPr>
            <p:custDataLst>
              <p:tags r:id="rId6"/>
            </p:custDataLst>
          </p:nvPr>
        </p:nvPicPr>
        <p:blipFill>
          <a:blip r:embed="rId17" cstate="print">
            <a:extLst>
              <a:ext uri="{28A0092B-C50C-407E-A947-70E740481C1C}">
                <a14:useLocalDpi xmlns:a14="http://schemas.microsoft.com/office/drawing/2010/main" val="0"/>
              </a:ext>
            </a:extLst>
          </a:blip>
          <a:stretch>
            <a:fillRect/>
          </a:stretch>
        </p:blipFill>
        <p:spPr>
          <a:xfrm>
            <a:off x="7826625" y="2001519"/>
            <a:ext cx="312420" cy="200660"/>
          </a:xfrm>
          <a:prstGeom prst="rect">
            <a:avLst/>
          </a:prstGeom>
        </p:spPr>
      </p:pic>
      <p:pic>
        <p:nvPicPr>
          <p:cNvPr id="35" name="Picture 34"/>
          <p:cNvPicPr>
            <a:picLocks noChangeAspect="1"/>
          </p:cNvPicPr>
          <p:nvPr>
            <p:custDataLst>
              <p:tags r:id="rId7"/>
            </p:custDataLst>
          </p:nvPr>
        </p:nvPicPr>
        <p:blipFill>
          <a:blip r:embed="rId18" cstate="print">
            <a:extLst>
              <a:ext uri="{28A0092B-C50C-407E-A947-70E740481C1C}">
                <a14:useLocalDpi xmlns:a14="http://schemas.microsoft.com/office/drawing/2010/main" val="0"/>
              </a:ext>
            </a:extLst>
          </a:blip>
          <a:stretch>
            <a:fillRect/>
          </a:stretch>
        </p:blipFill>
        <p:spPr>
          <a:xfrm>
            <a:off x="2381573" y="4073056"/>
            <a:ext cx="3959860" cy="1620520"/>
          </a:xfrm>
          <a:prstGeom prst="rect">
            <a:avLst/>
          </a:prstGeom>
        </p:spPr>
      </p:pic>
      <p:pic>
        <p:nvPicPr>
          <p:cNvPr id="31" name="Picture 30"/>
          <p:cNvPicPr>
            <a:picLocks noChangeAspect="1"/>
          </p:cNvPicPr>
          <p:nvPr>
            <p:custDataLst>
              <p:tags r:id="rId8"/>
            </p:custDataLst>
          </p:nvPr>
        </p:nvPicPr>
        <p:blipFill>
          <a:blip r:embed="rId19" cstate="print">
            <a:extLst>
              <a:ext uri="{28A0092B-C50C-407E-A947-70E740481C1C}">
                <a14:useLocalDpi xmlns:a14="http://schemas.microsoft.com/office/drawing/2010/main" val="0"/>
              </a:ext>
            </a:extLst>
          </a:blip>
          <a:stretch>
            <a:fillRect/>
          </a:stretch>
        </p:blipFill>
        <p:spPr>
          <a:xfrm>
            <a:off x="8027007" y="4112923"/>
            <a:ext cx="1468120" cy="1620520"/>
          </a:xfrm>
          <a:prstGeom prst="rect">
            <a:avLst/>
          </a:prstGeom>
        </p:spPr>
      </p:pic>
      <p:pic>
        <p:nvPicPr>
          <p:cNvPr id="14" name="Picture 13"/>
          <p:cNvPicPr>
            <a:picLocks noChangeAspect="1"/>
          </p:cNvPicPr>
          <p:nvPr>
            <p:custDataLst>
              <p:tags r:id="rId9"/>
            </p:custDataLst>
          </p:nvPr>
        </p:nvPicPr>
        <p:blipFill>
          <a:blip r:embed="rId20" cstate="print">
            <a:extLst>
              <a:ext uri="{28A0092B-C50C-407E-A947-70E740481C1C}">
                <a14:useLocalDpi xmlns:a14="http://schemas.microsoft.com/office/drawing/2010/main" val="0"/>
              </a:ext>
            </a:extLst>
          </a:blip>
          <a:stretch>
            <a:fillRect/>
          </a:stretch>
        </p:blipFill>
        <p:spPr>
          <a:xfrm>
            <a:off x="2381574" y="6099976"/>
            <a:ext cx="2740660" cy="365760"/>
          </a:xfrm>
          <a:prstGeom prst="rect">
            <a:avLst/>
          </a:prstGeom>
        </p:spPr>
      </p:pic>
      <mc:AlternateContent xmlns:mc="http://schemas.openxmlformats.org/markup-compatibility/2006" xmlns:p14="http://schemas.microsoft.com/office/powerpoint/2010/main">
        <mc:Choice Requires="p14">
          <p:contentPart p14:bwMode="auto" r:id="rId21">
            <p14:nvContentPartPr>
              <p14:cNvPr id="12" name="Ink 11"/>
              <p14:cNvContentPartPr/>
              <p14:nvPr/>
            </p14:nvContentPartPr>
            <p14:xfrm>
              <a:off x="1533600" y="1554720"/>
              <a:ext cx="9615240" cy="2146320"/>
            </p14:xfrm>
          </p:contentPart>
        </mc:Choice>
        <mc:Fallback xmlns="">
          <p:pic>
            <p:nvPicPr>
              <p:cNvPr id="12" name="Ink 11"/>
              <p:cNvPicPr/>
              <p:nvPr/>
            </p:nvPicPr>
            <p:blipFill>
              <a:blip r:embed="rId24"/>
              <a:stretch>
                <a:fillRect/>
              </a:stretch>
            </p:blipFill>
            <p:spPr>
              <a:xfrm>
                <a:off x="1524240" y="916079"/>
                <a:ext cx="9634080" cy="2794562"/>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5" name="Ink 14"/>
              <p14:cNvContentPartPr/>
              <p14:nvPr/>
            </p14:nvContentPartPr>
            <p14:xfrm>
              <a:off x="2210400" y="5951520"/>
              <a:ext cx="3677760" cy="630240"/>
            </p14:xfrm>
          </p:contentPart>
        </mc:Choice>
        <mc:Fallback xmlns="">
          <p:pic>
            <p:nvPicPr>
              <p:cNvPr id="15" name="Ink 14"/>
              <p:cNvPicPr/>
              <p:nvPr/>
            </p:nvPicPr>
            <p:blipFill>
              <a:blip r:embed="rId28"/>
              <a:stretch>
                <a:fillRect/>
              </a:stretch>
            </p:blipFill>
            <p:spPr>
              <a:xfrm>
                <a:off x="2201040" y="5942156"/>
                <a:ext cx="3696480" cy="648967"/>
              </a:xfrm>
              <a:prstGeom prst="rect">
                <a:avLst/>
              </a:prstGeom>
            </p:spPr>
          </p:pic>
        </mc:Fallback>
      </mc:AlternateContent>
      <p:sp>
        <p:nvSpPr>
          <p:cNvPr id="17" name="Título 16">
            <a:extLst>
              <a:ext uri="{FF2B5EF4-FFF2-40B4-BE49-F238E27FC236}">
                <a16:creationId xmlns:a16="http://schemas.microsoft.com/office/drawing/2014/main" id="{18E69DC4-A6C2-4FE4-B7B3-8001F261E0E4}"/>
              </a:ext>
            </a:extLst>
          </p:cNvPr>
          <p:cNvSpPr>
            <a:spLocks noGrp="1"/>
          </p:cNvSpPr>
          <p:nvPr>
            <p:ph type="title"/>
          </p:nvPr>
        </p:nvSpPr>
        <p:spPr/>
        <p:txBody>
          <a:bodyPr/>
          <a:lstStyle/>
          <a:p>
            <a:r>
              <a:rPr lang="es-ES" dirty="0"/>
              <a:t>Ejemplo: m = 4</a:t>
            </a:r>
            <a:endParaRPr lang="es-BO" dirty="0"/>
          </a:p>
        </p:txBody>
      </p:sp>
      <p:sp>
        <p:nvSpPr>
          <p:cNvPr id="18" name="Marcador de contenido 17">
            <a:extLst>
              <a:ext uri="{FF2B5EF4-FFF2-40B4-BE49-F238E27FC236}">
                <a16:creationId xmlns:a16="http://schemas.microsoft.com/office/drawing/2014/main" id="{040D8F58-6848-4AEA-A79F-BE231AD95EE6}"/>
              </a:ext>
            </a:extLst>
          </p:cNvPr>
          <p:cNvSpPr>
            <a:spLocks noGrp="1"/>
          </p:cNvSpPr>
          <p:nvPr>
            <p:ph idx="1"/>
          </p:nvPr>
        </p:nvSpPr>
        <p:spPr/>
        <p:txBody>
          <a:bodyPr/>
          <a:lstStyle/>
          <a:p>
            <a:endParaRPr lang="es-BO"/>
          </a:p>
        </p:txBody>
      </p:sp>
      <mc:AlternateContent xmlns:mc="http://schemas.openxmlformats.org/markup-compatibility/2006" xmlns:p14="http://schemas.microsoft.com/office/powerpoint/2010/main">
        <mc:Choice Requires="p14">
          <p:contentPart p14:bwMode="auto" r:id="rId29">
            <p14:nvContentPartPr>
              <p14:cNvPr id="13" name="Ink 12"/>
              <p14:cNvContentPartPr/>
              <p14:nvPr/>
            </p14:nvContentPartPr>
            <p14:xfrm>
              <a:off x="552000" y="2031360"/>
              <a:ext cx="11120640" cy="3968640"/>
            </p14:xfrm>
          </p:contentPart>
        </mc:Choice>
        <mc:Fallback xmlns="">
          <p:pic>
            <p:nvPicPr>
              <p:cNvPr id="13" name="Ink 12"/>
              <p:cNvPicPr/>
              <p:nvPr/>
            </p:nvPicPr>
            <p:blipFill>
              <a:blip r:embed="rId26"/>
              <a:stretch>
                <a:fillRect/>
              </a:stretch>
            </p:blipFill>
            <p:spPr>
              <a:xfrm>
                <a:off x="542640" y="2022000"/>
                <a:ext cx="11139360" cy="3987360"/>
              </a:xfrm>
              <a:prstGeom prst="rect">
                <a:avLst/>
              </a:prstGeom>
            </p:spPr>
          </p:pic>
        </mc:Fallback>
      </mc:AlternateContent>
    </p:spTree>
    <p:extLst>
      <p:ext uri="{BB962C8B-B14F-4D97-AF65-F5344CB8AC3E}">
        <p14:creationId xmlns:p14="http://schemas.microsoft.com/office/powerpoint/2010/main" val="22007986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114514548"/>
              </p:ext>
            </p:extLst>
          </p:nvPr>
        </p:nvGraphicFramePr>
        <p:xfrm>
          <a:off x="905932" y="1268760"/>
          <a:ext cx="10058398" cy="2946400"/>
        </p:xfrm>
        <a:graphic>
          <a:graphicData uri="http://schemas.openxmlformats.org/drawingml/2006/table">
            <a:tbl>
              <a:tblPr>
                <a:tableStyleId>{2D5ABB26-0587-4C30-8999-92F81FD0307C}</a:tableStyleId>
              </a:tblPr>
              <a:tblGrid>
                <a:gridCol w="1523999">
                  <a:extLst>
                    <a:ext uri="{9D8B030D-6E8A-4147-A177-3AD203B41FA5}">
                      <a16:colId xmlns:a16="http://schemas.microsoft.com/office/drawing/2014/main" val="20000"/>
                    </a:ext>
                  </a:extLst>
                </a:gridCol>
                <a:gridCol w="1523999">
                  <a:extLst>
                    <a:ext uri="{9D8B030D-6E8A-4147-A177-3AD203B41FA5}">
                      <a16:colId xmlns:a16="http://schemas.microsoft.com/office/drawing/2014/main" val="20001"/>
                    </a:ext>
                  </a:extLst>
                </a:gridCol>
                <a:gridCol w="1524000">
                  <a:extLst>
                    <a:ext uri="{9D8B030D-6E8A-4147-A177-3AD203B41FA5}">
                      <a16:colId xmlns:a16="http://schemas.microsoft.com/office/drawing/2014/main" val="20002"/>
                    </a:ext>
                  </a:extLst>
                </a:gridCol>
                <a:gridCol w="1524000">
                  <a:extLst>
                    <a:ext uri="{9D8B030D-6E8A-4147-A177-3AD203B41FA5}">
                      <a16:colId xmlns:a16="http://schemas.microsoft.com/office/drawing/2014/main" val="20003"/>
                    </a:ext>
                  </a:extLst>
                </a:gridCol>
                <a:gridCol w="1930400">
                  <a:extLst>
                    <a:ext uri="{9D8B030D-6E8A-4147-A177-3AD203B41FA5}">
                      <a16:colId xmlns:a16="http://schemas.microsoft.com/office/drawing/2014/main" val="20004"/>
                    </a:ext>
                  </a:extLst>
                </a:gridCol>
                <a:gridCol w="2032000">
                  <a:extLst>
                    <a:ext uri="{9D8B030D-6E8A-4147-A177-3AD203B41FA5}">
                      <a16:colId xmlns:a16="http://schemas.microsoft.com/office/drawing/2014/main" val="20005"/>
                    </a:ext>
                  </a:extLst>
                </a:gridCol>
              </a:tblGrid>
              <a:tr h="1066800">
                <a:tc>
                  <a:txBody>
                    <a:bodyPr/>
                    <a:lstStyle/>
                    <a:p>
                      <a:pPr algn="ctr" fontAlgn="b"/>
                      <a:endParaRPr lang="en-US" sz="2700" b="1" i="0" u="none" strike="noStrike" dirty="0">
                        <a:solidFill>
                          <a:srgbClr val="000000"/>
                        </a:solidFill>
                        <a:effectLst/>
                        <a:latin typeface="+mj-lt"/>
                      </a:endParaRPr>
                    </a:p>
                  </a:txBody>
                  <a:tcPr marL="10160" marR="10160" marT="10160" marB="0" anchor="b">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2100" b="1" u="none" strike="noStrike" dirty="0">
                          <a:effectLst/>
                          <a:latin typeface="+mj-lt"/>
                        </a:rPr>
                        <a:t>Size</a:t>
                      </a:r>
                      <a:r>
                        <a:rPr lang="en-US" sz="2100" b="1" u="none" strike="noStrike" baseline="0" dirty="0">
                          <a:effectLst/>
                          <a:latin typeface="+mj-lt"/>
                        </a:rPr>
                        <a:t> (</a:t>
                      </a:r>
                      <a:r>
                        <a:rPr lang="en-US" sz="2100" b="1" u="none" strike="noStrike" dirty="0">
                          <a:effectLst/>
                          <a:latin typeface="+mj-lt"/>
                        </a:rPr>
                        <a:t>feet</a:t>
                      </a:r>
                      <a:r>
                        <a:rPr lang="en-US" sz="2100" b="1" u="none" strike="noStrike" baseline="30000" dirty="0">
                          <a:effectLst/>
                          <a:latin typeface="+mj-lt"/>
                        </a:rPr>
                        <a:t>2</a:t>
                      </a:r>
                      <a:r>
                        <a:rPr lang="en-US" sz="2100" b="1" u="none" strike="noStrike" baseline="0" dirty="0">
                          <a:effectLst/>
                          <a:latin typeface="+mj-lt"/>
                        </a:rPr>
                        <a:t>)</a:t>
                      </a:r>
                    </a:p>
                    <a:p>
                      <a:pPr algn="ctr" fontAlgn="b"/>
                      <a:endParaRPr lang="en-US" sz="2100" b="1" u="none" strike="noStrike" baseline="0" dirty="0">
                        <a:effectLst/>
                        <a:latin typeface="+mj-lt"/>
                      </a:endParaRPr>
                    </a:p>
                    <a:p>
                      <a:pPr algn="ctr" fontAlgn="b"/>
                      <a:endParaRPr lang="en-US" sz="2700" b="1" i="0" u="none" strike="noStrike" dirty="0">
                        <a:solidFill>
                          <a:srgbClr val="000000"/>
                        </a:solidFill>
                        <a:effectLst/>
                        <a:latin typeface="+mj-lt"/>
                      </a:endParaRPr>
                    </a:p>
                  </a:txBody>
                  <a:tcPr marL="10160" marR="10160" marT="1016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2100" b="1" i="0" u="none" strike="noStrike" dirty="0">
                          <a:solidFill>
                            <a:srgbClr val="000000"/>
                          </a:solidFill>
                          <a:effectLst/>
                          <a:latin typeface="+mj-lt"/>
                        </a:rPr>
                        <a:t>Number of bedrooms</a:t>
                      </a:r>
                    </a:p>
                    <a:p>
                      <a:pPr algn="ctr" fontAlgn="b"/>
                      <a:endParaRPr lang="en-US" sz="2700" b="1" i="0" u="none" strike="noStrike" dirty="0">
                        <a:solidFill>
                          <a:srgbClr val="000000"/>
                        </a:solidFill>
                        <a:effectLst/>
                        <a:latin typeface="+mj-lt"/>
                      </a:endParaRPr>
                    </a:p>
                  </a:txBody>
                  <a:tcPr marL="10160" marR="10160" marT="1016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2100" b="1" i="0" u="none" strike="noStrike" dirty="0">
                          <a:solidFill>
                            <a:srgbClr val="000000"/>
                          </a:solidFill>
                          <a:effectLst/>
                          <a:latin typeface="+mj-lt"/>
                        </a:rPr>
                        <a:t>Number of floors</a:t>
                      </a:r>
                    </a:p>
                    <a:p>
                      <a:pPr algn="ctr" fontAlgn="b"/>
                      <a:endParaRPr lang="en-US" sz="2700" b="1" i="0" u="none" strike="noStrike" dirty="0">
                        <a:solidFill>
                          <a:srgbClr val="000000"/>
                        </a:solidFill>
                        <a:effectLst/>
                        <a:latin typeface="+mj-lt"/>
                      </a:endParaRPr>
                    </a:p>
                  </a:txBody>
                  <a:tcPr marL="10160" marR="10160" marT="1016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2100" b="1" i="0" u="none" strike="noStrike" dirty="0">
                          <a:solidFill>
                            <a:srgbClr val="000000"/>
                          </a:solidFill>
                          <a:effectLst/>
                          <a:latin typeface="+mj-lt"/>
                        </a:rPr>
                        <a:t>Age</a:t>
                      </a:r>
                      <a:r>
                        <a:rPr lang="en-US" sz="2100" b="1" i="0" u="none" strike="noStrike" baseline="0" dirty="0">
                          <a:solidFill>
                            <a:srgbClr val="000000"/>
                          </a:solidFill>
                          <a:effectLst/>
                          <a:latin typeface="+mj-lt"/>
                        </a:rPr>
                        <a:t> of home (years)</a:t>
                      </a:r>
                    </a:p>
                    <a:p>
                      <a:pPr algn="ctr" fontAlgn="b"/>
                      <a:endParaRPr lang="en-US" sz="2700" b="1" i="0" u="none" strike="noStrike" dirty="0">
                        <a:solidFill>
                          <a:srgbClr val="000000"/>
                        </a:solidFill>
                        <a:effectLst/>
                        <a:latin typeface="+mj-lt"/>
                      </a:endParaRPr>
                    </a:p>
                  </a:txBody>
                  <a:tcPr marL="10160" marR="10160" marT="1016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2100" b="1" i="0" u="none" strike="noStrike" dirty="0">
                          <a:solidFill>
                            <a:srgbClr val="000000"/>
                          </a:solidFill>
                          <a:effectLst/>
                          <a:latin typeface="+mj-lt"/>
                        </a:rPr>
                        <a:t>Price ($1000)</a:t>
                      </a:r>
                    </a:p>
                    <a:p>
                      <a:pPr algn="ctr" fontAlgn="b"/>
                      <a:endParaRPr lang="en-US" sz="2100" b="1" i="0" u="none" strike="noStrike" dirty="0">
                        <a:solidFill>
                          <a:srgbClr val="000000"/>
                        </a:solidFill>
                        <a:effectLst/>
                        <a:latin typeface="+mj-lt"/>
                      </a:endParaRPr>
                    </a:p>
                    <a:p>
                      <a:pPr algn="ctr" fontAlgn="b"/>
                      <a:endParaRPr lang="en-US" sz="2700" b="1" i="0" u="none" strike="noStrike" dirty="0">
                        <a:solidFill>
                          <a:srgbClr val="000000"/>
                        </a:solidFill>
                        <a:effectLst/>
                        <a:latin typeface="+mj-lt"/>
                      </a:endParaRPr>
                    </a:p>
                  </a:txBody>
                  <a:tcPr marL="10160" marR="10160" marT="10160" marB="0" anchor="b">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375920">
                <a:tc>
                  <a:txBody>
                    <a:bodyPr/>
                    <a:lstStyle/>
                    <a:p>
                      <a:pPr algn="ctr" fontAlgn="b"/>
                      <a:r>
                        <a:rPr lang="en-US" sz="2400" b="0" i="0" u="none" strike="noStrike">
                          <a:solidFill>
                            <a:srgbClr val="000000"/>
                          </a:solidFill>
                          <a:effectLst/>
                          <a:latin typeface="+mj-lt"/>
                        </a:rPr>
                        <a:t>1</a:t>
                      </a:r>
                      <a:endParaRPr lang="en-US" sz="2400" b="0" i="0" u="none" strike="noStrike" dirty="0">
                        <a:solidFill>
                          <a:srgbClr val="000000"/>
                        </a:solidFill>
                        <a:effectLst/>
                        <a:latin typeface="+mj-lt"/>
                      </a:endParaRPr>
                    </a:p>
                  </a:txBody>
                  <a:tcPr marL="10160" marR="10160" marT="10160" marB="0" anchor="b">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1"/>
                    </a:solidFill>
                  </a:tcPr>
                </a:tc>
                <a:tc>
                  <a:txBody>
                    <a:bodyPr/>
                    <a:lstStyle/>
                    <a:p>
                      <a:pPr algn="ctr" fontAlgn="b"/>
                      <a:r>
                        <a:rPr lang="en-US" sz="2400" u="none" strike="noStrike" dirty="0">
                          <a:effectLst/>
                          <a:latin typeface="+mj-lt"/>
                        </a:rPr>
                        <a:t>2104</a:t>
                      </a:r>
                      <a:endParaRPr lang="en-US" sz="2400" b="0" i="0" u="none" strike="noStrike" dirty="0">
                        <a:solidFill>
                          <a:srgbClr val="000000"/>
                        </a:solidFill>
                        <a:effectLst/>
                        <a:latin typeface="+mj-lt"/>
                      </a:endParaRPr>
                    </a:p>
                  </a:txBody>
                  <a:tcPr marL="10160" marR="10160" marT="1016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1"/>
                    </a:solidFill>
                  </a:tcPr>
                </a:tc>
                <a:tc>
                  <a:txBody>
                    <a:bodyPr/>
                    <a:lstStyle/>
                    <a:p>
                      <a:pPr algn="ctr" fontAlgn="b"/>
                      <a:r>
                        <a:rPr lang="en-US" sz="2400" b="0" i="0" u="none" strike="noStrike" dirty="0">
                          <a:solidFill>
                            <a:schemeClr val="tx1"/>
                          </a:solidFill>
                          <a:effectLst/>
                          <a:latin typeface="+mj-lt"/>
                        </a:rPr>
                        <a:t>5</a:t>
                      </a:r>
                      <a:endParaRPr lang="en-US" sz="2400" b="0" i="0" u="none" strike="noStrike" dirty="0">
                        <a:solidFill>
                          <a:srgbClr val="000000"/>
                        </a:solidFill>
                        <a:effectLst/>
                        <a:latin typeface="+mj-lt"/>
                      </a:endParaRPr>
                    </a:p>
                  </a:txBody>
                  <a:tcPr marL="10160" marR="10160" marT="1016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1"/>
                    </a:solidFill>
                  </a:tcPr>
                </a:tc>
                <a:tc>
                  <a:txBody>
                    <a:bodyPr/>
                    <a:lstStyle/>
                    <a:p>
                      <a:pPr algn="ctr" fontAlgn="b"/>
                      <a:r>
                        <a:rPr lang="en-US" sz="2400" b="0" i="0" u="none" strike="noStrike" dirty="0">
                          <a:solidFill>
                            <a:srgbClr val="000000"/>
                          </a:solidFill>
                          <a:effectLst/>
                          <a:latin typeface="+mj-lt"/>
                        </a:rPr>
                        <a:t>1</a:t>
                      </a:r>
                    </a:p>
                  </a:txBody>
                  <a:tcPr marL="10160" marR="10160" marT="1016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1"/>
                    </a:solidFill>
                  </a:tcPr>
                </a:tc>
                <a:tc>
                  <a:txBody>
                    <a:bodyPr/>
                    <a:lstStyle/>
                    <a:p>
                      <a:pPr algn="ctr" fontAlgn="b"/>
                      <a:r>
                        <a:rPr lang="en-US" sz="2400" b="0" i="0" u="none" strike="noStrike" dirty="0">
                          <a:solidFill>
                            <a:schemeClr val="tx1"/>
                          </a:solidFill>
                          <a:effectLst/>
                          <a:latin typeface="+mj-lt"/>
                        </a:rPr>
                        <a:t>45</a:t>
                      </a:r>
                      <a:endParaRPr lang="en-US" sz="2400" b="0" i="0" u="none" strike="noStrike" dirty="0">
                        <a:solidFill>
                          <a:srgbClr val="000000"/>
                        </a:solidFill>
                        <a:effectLst/>
                        <a:latin typeface="+mj-lt"/>
                      </a:endParaRPr>
                    </a:p>
                  </a:txBody>
                  <a:tcPr marL="10160" marR="10160" marT="1016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1"/>
                    </a:solidFill>
                  </a:tcPr>
                </a:tc>
                <a:tc>
                  <a:txBody>
                    <a:bodyPr/>
                    <a:lstStyle/>
                    <a:p>
                      <a:pPr algn="ctr" fontAlgn="b"/>
                      <a:r>
                        <a:rPr lang="en-US" sz="2400" b="0" i="0" u="none" strike="noStrike" dirty="0">
                          <a:solidFill>
                            <a:srgbClr val="000000"/>
                          </a:solidFill>
                          <a:effectLst/>
                          <a:latin typeface="+mj-lt"/>
                        </a:rPr>
                        <a:t>460</a:t>
                      </a:r>
                    </a:p>
                  </a:txBody>
                  <a:tcPr marL="10160" marR="10160" marT="10160" marB="0" anchor="b">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bg1"/>
                    </a:solidFill>
                  </a:tcPr>
                </a:tc>
                <a:extLst>
                  <a:ext uri="{0D108BD9-81ED-4DB2-BD59-A6C34878D82A}">
                    <a16:rowId xmlns:a16="http://schemas.microsoft.com/office/drawing/2014/main" val="10001"/>
                  </a:ext>
                </a:extLst>
              </a:tr>
              <a:tr h="375920">
                <a:tc>
                  <a:txBody>
                    <a:bodyPr/>
                    <a:lstStyle/>
                    <a:p>
                      <a:pPr algn="ctr" fontAlgn="b"/>
                      <a:r>
                        <a:rPr lang="en-US" sz="2400" b="0" i="0" u="none" strike="noStrike" dirty="0">
                          <a:solidFill>
                            <a:srgbClr val="000000"/>
                          </a:solidFill>
                          <a:effectLst/>
                          <a:latin typeface="+mj-lt"/>
                        </a:rPr>
                        <a:t>1</a:t>
                      </a:r>
                    </a:p>
                  </a:txBody>
                  <a:tcPr marL="10160" marR="10160" marT="10160" marB="0" anchor="b">
                    <a:lnR w="12700" cap="flat" cmpd="sng" algn="ctr">
                      <a:solidFill>
                        <a:schemeClr val="tx1"/>
                      </a:solidFill>
                      <a:prstDash val="solid"/>
                      <a:round/>
                      <a:headEnd type="none" w="med" len="med"/>
                      <a:tailEnd type="none" w="med" len="med"/>
                    </a:lnR>
                    <a:solidFill>
                      <a:schemeClr val="bg1"/>
                    </a:solidFill>
                  </a:tcPr>
                </a:tc>
                <a:tc>
                  <a:txBody>
                    <a:bodyPr/>
                    <a:lstStyle/>
                    <a:p>
                      <a:pPr algn="ctr" fontAlgn="b"/>
                      <a:r>
                        <a:rPr lang="en-US" sz="2400" u="none" strike="noStrike" dirty="0">
                          <a:effectLst/>
                          <a:latin typeface="+mj-lt"/>
                        </a:rPr>
                        <a:t>1416</a:t>
                      </a:r>
                      <a:endParaRPr lang="en-US" sz="2400" b="0" i="0" u="none" strike="noStrike" dirty="0">
                        <a:solidFill>
                          <a:srgbClr val="000000"/>
                        </a:solidFill>
                        <a:effectLst/>
                        <a:latin typeface="+mj-lt"/>
                      </a:endParaRPr>
                    </a:p>
                  </a:txBody>
                  <a:tcPr marL="10160" marR="10160" marT="1016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algn="ctr" fontAlgn="b"/>
                      <a:r>
                        <a:rPr lang="en-US" sz="2400" b="0" i="0" u="none" strike="noStrike" dirty="0">
                          <a:solidFill>
                            <a:schemeClr val="tx1"/>
                          </a:solidFill>
                          <a:effectLst/>
                          <a:latin typeface="+mj-lt"/>
                        </a:rPr>
                        <a:t>3</a:t>
                      </a:r>
                      <a:endParaRPr lang="en-US" sz="2400" b="0" i="0" u="none" strike="noStrike" dirty="0">
                        <a:solidFill>
                          <a:srgbClr val="000000"/>
                        </a:solidFill>
                        <a:effectLst/>
                        <a:latin typeface="+mj-lt"/>
                      </a:endParaRPr>
                    </a:p>
                  </a:txBody>
                  <a:tcPr marL="10160" marR="10160" marT="1016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algn="ctr" fontAlgn="b"/>
                      <a:r>
                        <a:rPr lang="en-US" sz="2400" b="0" i="0" u="none" strike="noStrike" dirty="0">
                          <a:solidFill>
                            <a:srgbClr val="000000"/>
                          </a:solidFill>
                          <a:effectLst/>
                          <a:latin typeface="+mj-lt"/>
                        </a:rPr>
                        <a:t>2</a:t>
                      </a:r>
                    </a:p>
                  </a:txBody>
                  <a:tcPr marL="10160" marR="10160" marT="1016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algn="ctr" fontAlgn="b"/>
                      <a:r>
                        <a:rPr lang="en-US" sz="2400" b="0" i="0" u="none" strike="noStrike" dirty="0">
                          <a:solidFill>
                            <a:schemeClr val="tx1"/>
                          </a:solidFill>
                          <a:effectLst/>
                          <a:latin typeface="+mj-lt"/>
                        </a:rPr>
                        <a:t>40</a:t>
                      </a:r>
                      <a:endParaRPr lang="en-US" sz="2400" b="0" i="0" u="none" strike="noStrike" dirty="0">
                        <a:solidFill>
                          <a:srgbClr val="000000"/>
                        </a:solidFill>
                        <a:effectLst/>
                        <a:latin typeface="+mj-lt"/>
                      </a:endParaRPr>
                    </a:p>
                  </a:txBody>
                  <a:tcPr marL="10160" marR="10160" marT="1016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algn="ctr" fontAlgn="b"/>
                      <a:r>
                        <a:rPr lang="en-US" sz="2400" b="0" i="0" u="none" strike="noStrike" dirty="0">
                          <a:solidFill>
                            <a:srgbClr val="000000"/>
                          </a:solidFill>
                          <a:effectLst/>
                          <a:latin typeface="+mj-lt"/>
                        </a:rPr>
                        <a:t>232</a:t>
                      </a:r>
                    </a:p>
                  </a:txBody>
                  <a:tcPr marL="10160" marR="10160" marT="10160" marB="0" anchor="b">
                    <a:lnL w="12700" cap="flat" cmpd="sng" algn="ctr">
                      <a:solidFill>
                        <a:schemeClr val="tx1"/>
                      </a:solidFill>
                      <a:prstDash val="solid"/>
                      <a:round/>
                      <a:headEnd type="none" w="med" len="med"/>
                      <a:tailEnd type="none" w="med" len="med"/>
                    </a:lnL>
                    <a:solidFill>
                      <a:schemeClr val="bg1"/>
                    </a:solidFill>
                  </a:tcPr>
                </a:tc>
                <a:extLst>
                  <a:ext uri="{0D108BD9-81ED-4DB2-BD59-A6C34878D82A}">
                    <a16:rowId xmlns:a16="http://schemas.microsoft.com/office/drawing/2014/main" val="10002"/>
                  </a:ext>
                </a:extLst>
              </a:tr>
              <a:tr h="375920">
                <a:tc>
                  <a:txBody>
                    <a:bodyPr/>
                    <a:lstStyle/>
                    <a:p>
                      <a:pPr algn="ctr" fontAlgn="b"/>
                      <a:r>
                        <a:rPr lang="en-US" sz="2400" b="0" i="0" u="none" strike="noStrike" dirty="0">
                          <a:solidFill>
                            <a:srgbClr val="000000"/>
                          </a:solidFill>
                          <a:effectLst/>
                          <a:latin typeface="+mj-lt"/>
                        </a:rPr>
                        <a:t>1</a:t>
                      </a:r>
                    </a:p>
                  </a:txBody>
                  <a:tcPr marL="10160" marR="10160" marT="10160" marB="0" anchor="b">
                    <a:lnR w="12700" cap="flat" cmpd="sng" algn="ctr">
                      <a:solidFill>
                        <a:schemeClr val="tx1"/>
                      </a:solidFill>
                      <a:prstDash val="solid"/>
                      <a:round/>
                      <a:headEnd type="none" w="med" len="med"/>
                      <a:tailEnd type="none" w="med" len="med"/>
                    </a:lnR>
                    <a:solidFill>
                      <a:schemeClr val="bg1"/>
                    </a:solidFill>
                  </a:tcPr>
                </a:tc>
                <a:tc>
                  <a:txBody>
                    <a:bodyPr/>
                    <a:lstStyle/>
                    <a:p>
                      <a:pPr algn="ctr" fontAlgn="b"/>
                      <a:r>
                        <a:rPr lang="en-US" sz="2400" b="0" i="0" u="none" strike="noStrike" dirty="0">
                          <a:solidFill>
                            <a:srgbClr val="000000"/>
                          </a:solidFill>
                          <a:effectLst/>
                          <a:latin typeface="+mj-lt"/>
                        </a:rPr>
                        <a:t>1534</a:t>
                      </a:r>
                    </a:p>
                  </a:txBody>
                  <a:tcPr marL="10160" marR="10160" marT="1016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algn="ctr" fontAlgn="b"/>
                      <a:r>
                        <a:rPr lang="en-US" sz="2400" u="none" strike="noStrike" dirty="0">
                          <a:effectLst/>
                          <a:latin typeface="+mj-lt"/>
                        </a:rPr>
                        <a:t>3</a:t>
                      </a:r>
                      <a:endParaRPr lang="en-US" sz="2400" b="0" i="0" u="none" strike="noStrike" dirty="0">
                        <a:solidFill>
                          <a:srgbClr val="000000"/>
                        </a:solidFill>
                        <a:effectLst/>
                        <a:latin typeface="+mj-lt"/>
                      </a:endParaRPr>
                    </a:p>
                  </a:txBody>
                  <a:tcPr marL="10160" marR="10160" marT="1016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algn="ctr" fontAlgn="b"/>
                      <a:r>
                        <a:rPr lang="en-US" sz="2400" b="0" i="0" u="none" strike="noStrike" dirty="0">
                          <a:solidFill>
                            <a:srgbClr val="000000"/>
                          </a:solidFill>
                          <a:effectLst/>
                          <a:latin typeface="+mj-lt"/>
                        </a:rPr>
                        <a:t>2</a:t>
                      </a:r>
                    </a:p>
                  </a:txBody>
                  <a:tcPr marL="10160" marR="10160" marT="1016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algn="ctr" fontAlgn="b"/>
                      <a:r>
                        <a:rPr lang="en-US" sz="2400" u="none" strike="noStrike" dirty="0">
                          <a:effectLst/>
                          <a:latin typeface="+mj-lt"/>
                        </a:rPr>
                        <a:t>30</a:t>
                      </a:r>
                      <a:endParaRPr lang="en-US" sz="2400" b="0" i="0" u="none" strike="noStrike" dirty="0">
                        <a:solidFill>
                          <a:srgbClr val="000000"/>
                        </a:solidFill>
                        <a:effectLst/>
                        <a:latin typeface="+mj-lt"/>
                      </a:endParaRPr>
                    </a:p>
                  </a:txBody>
                  <a:tcPr marL="10160" marR="10160" marT="1016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algn="ctr" fontAlgn="b"/>
                      <a:r>
                        <a:rPr lang="en-US" sz="2400" b="0" i="0" u="none" strike="noStrike" dirty="0">
                          <a:solidFill>
                            <a:srgbClr val="000000"/>
                          </a:solidFill>
                          <a:effectLst/>
                          <a:latin typeface="+mj-lt"/>
                        </a:rPr>
                        <a:t>315</a:t>
                      </a:r>
                    </a:p>
                  </a:txBody>
                  <a:tcPr marL="10160" marR="10160" marT="10160" marB="0" anchor="b">
                    <a:lnL w="12700" cap="flat" cmpd="sng" algn="ctr">
                      <a:solidFill>
                        <a:schemeClr val="tx1"/>
                      </a:solidFill>
                      <a:prstDash val="solid"/>
                      <a:round/>
                      <a:headEnd type="none" w="med" len="med"/>
                      <a:tailEnd type="none" w="med" len="med"/>
                    </a:lnL>
                    <a:solidFill>
                      <a:schemeClr val="bg1"/>
                    </a:solidFill>
                  </a:tcPr>
                </a:tc>
                <a:extLst>
                  <a:ext uri="{0D108BD9-81ED-4DB2-BD59-A6C34878D82A}">
                    <a16:rowId xmlns:a16="http://schemas.microsoft.com/office/drawing/2014/main" val="10003"/>
                  </a:ext>
                </a:extLst>
              </a:tr>
              <a:tr h="375920">
                <a:tc>
                  <a:txBody>
                    <a:bodyPr/>
                    <a:lstStyle/>
                    <a:p>
                      <a:pPr algn="ctr" fontAlgn="b"/>
                      <a:r>
                        <a:rPr lang="en-US" sz="2400" b="0" i="0" u="none" strike="noStrike" dirty="0">
                          <a:solidFill>
                            <a:srgbClr val="000000"/>
                          </a:solidFill>
                          <a:effectLst/>
                          <a:latin typeface="+mj-lt"/>
                        </a:rPr>
                        <a:t>1</a:t>
                      </a:r>
                    </a:p>
                  </a:txBody>
                  <a:tcPr marL="10160" marR="10160" marT="10160" marB="0" anchor="b">
                    <a:lnR w="12700" cap="flat" cmpd="sng" algn="ctr">
                      <a:solidFill>
                        <a:schemeClr val="tx1"/>
                      </a:solidFill>
                      <a:prstDash val="solid"/>
                      <a:round/>
                      <a:headEnd type="none" w="med" len="med"/>
                      <a:tailEnd type="none" w="med" len="med"/>
                    </a:lnR>
                    <a:solidFill>
                      <a:schemeClr val="bg1"/>
                    </a:solidFill>
                  </a:tcPr>
                </a:tc>
                <a:tc>
                  <a:txBody>
                    <a:bodyPr/>
                    <a:lstStyle/>
                    <a:p>
                      <a:pPr algn="ctr" fontAlgn="b"/>
                      <a:r>
                        <a:rPr lang="en-US" sz="2400" b="0" i="0" u="none" strike="noStrike" dirty="0">
                          <a:solidFill>
                            <a:srgbClr val="000000"/>
                          </a:solidFill>
                          <a:effectLst/>
                          <a:latin typeface="+mj-lt"/>
                        </a:rPr>
                        <a:t>852</a:t>
                      </a:r>
                    </a:p>
                  </a:txBody>
                  <a:tcPr marL="10160" marR="10160" marT="1016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algn="ctr" fontAlgn="b"/>
                      <a:r>
                        <a:rPr lang="en-US" sz="2400" b="0" i="0" u="none" strike="noStrike" dirty="0">
                          <a:solidFill>
                            <a:srgbClr val="000000"/>
                          </a:solidFill>
                          <a:effectLst/>
                          <a:latin typeface="+mj-lt"/>
                        </a:rPr>
                        <a:t>2</a:t>
                      </a:r>
                    </a:p>
                  </a:txBody>
                  <a:tcPr marL="10160" marR="10160" marT="1016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algn="ctr" fontAlgn="b"/>
                      <a:r>
                        <a:rPr lang="en-US" sz="2400" b="0" i="0" u="none" strike="noStrike" dirty="0">
                          <a:solidFill>
                            <a:srgbClr val="000000"/>
                          </a:solidFill>
                          <a:effectLst/>
                          <a:latin typeface="+mj-lt"/>
                        </a:rPr>
                        <a:t>1</a:t>
                      </a:r>
                    </a:p>
                  </a:txBody>
                  <a:tcPr marL="10160" marR="10160" marT="1016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algn="ctr" fontAlgn="b"/>
                      <a:r>
                        <a:rPr lang="en-US" sz="2400" b="0" i="0" u="none" strike="noStrike" dirty="0">
                          <a:solidFill>
                            <a:srgbClr val="000000"/>
                          </a:solidFill>
                          <a:effectLst/>
                          <a:latin typeface="+mj-lt"/>
                        </a:rPr>
                        <a:t>36</a:t>
                      </a:r>
                    </a:p>
                  </a:txBody>
                  <a:tcPr marL="10160" marR="10160" marT="1016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algn="ctr" fontAlgn="b"/>
                      <a:r>
                        <a:rPr lang="en-US" sz="2400" b="0" i="0" u="none" strike="noStrike" dirty="0">
                          <a:solidFill>
                            <a:srgbClr val="000000"/>
                          </a:solidFill>
                          <a:effectLst/>
                          <a:latin typeface="+mj-lt"/>
                        </a:rPr>
                        <a:t>178</a:t>
                      </a:r>
                    </a:p>
                  </a:txBody>
                  <a:tcPr marL="10160" marR="10160" marT="10160" marB="0" anchor="b">
                    <a:lnL w="12700" cap="flat" cmpd="sng" algn="ctr">
                      <a:solidFill>
                        <a:schemeClr val="tx1"/>
                      </a:solidFill>
                      <a:prstDash val="solid"/>
                      <a:round/>
                      <a:headEnd type="none" w="med" len="med"/>
                      <a:tailEnd type="none" w="med" len="med"/>
                    </a:lnL>
                    <a:solidFill>
                      <a:schemeClr val="bg1"/>
                    </a:solidFill>
                  </a:tcPr>
                </a:tc>
                <a:extLst>
                  <a:ext uri="{0D108BD9-81ED-4DB2-BD59-A6C34878D82A}">
                    <a16:rowId xmlns:a16="http://schemas.microsoft.com/office/drawing/2014/main" val="10004"/>
                  </a:ext>
                </a:extLst>
              </a:tr>
              <a:tr h="375920">
                <a:tc>
                  <a:txBody>
                    <a:bodyPr/>
                    <a:lstStyle/>
                    <a:p>
                      <a:pPr algn="ctr" fontAlgn="b"/>
                      <a:r>
                        <a:rPr lang="en-US" sz="2400" b="0" i="0" u="none" strike="noStrike" dirty="0">
                          <a:solidFill>
                            <a:srgbClr val="000000"/>
                          </a:solidFill>
                          <a:effectLst/>
                          <a:latin typeface="+mj-lt"/>
                        </a:rPr>
                        <a:t>1</a:t>
                      </a:r>
                    </a:p>
                  </a:txBody>
                  <a:tcPr marL="10160" marR="10160" marT="10160" marB="0" anchor="b">
                    <a:lnR w="12700" cap="flat" cmpd="sng" algn="ctr">
                      <a:solidFill>
                        <a:schemeClr val="tx1"/>
                      </a:solidFill>
                      <a:prstDash val="solid"/>
                      <a:round/>
                      <a:headEnd type="none" w="med" len="med"/>
                      <a:tailEnd type="none" w="med" len="med"/>
                    </a:lnR>
                    <a:solidFill>
                      <a:schemeClr val="bg1"/>
                    </a:solidFill>
                  </a:tcPr>
                </a:tc>
                <a:tc>
                  <a:txBody>
                    <a:bodyPr/>
                    <a:lstStyle/>
                    <a:p>
                      <a:pPr algn="ctr" fontAlgn="b"/>
                      <a:endParaRPr lang="en-US" sz="2400" b="0" i="0" u="none" strike="noStrike" dirty="0">
                        <a:solidFill>
                          <a:srgbClr val="000000"/>
                        </a:solidFill>
                        <a:effectLst/>
                        <a:latin typeface="+mj-lt"/>
                      </a:endParaRPr>
                    </a:p>
                  </a:txBody>
                  <a:tcPr marL="10160" marR="10160" marT="1016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algn="ctr" fontAlgn="b"/>
                      <a:endParaRPr lang="en-US" sz="2400" b="0" i="0" u="none" strike="noStrike" dirty="0">
                        <a:solidFill>
                          <a:srgbClr val="000000"/>
                        </a:solidFill>
                        <a:effectLst/>
                        <a:latin typeface="+mj-lt"/>
                      </a:endParaRPr>
                    </a:p>
                  </a:txBody>
                  <a:tcPr marL="10160" marR="10160" marT="1016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algn="ctr" fontAlgn="b"/>
                      <a:endParaRPr lang="en-US" sz="2400" b="0" i="0" u="none" strike="noStrike" dirty="0">
                        <a:solidFill>
                          <a:srgbClr val="000000"/>
                        </a:solidFill>
                        <a:effectLst/>
                        <a:latin typeface="+mj-lt"/>
                      </a:endParaRPr>
                    </a:p>
                  </a:txBody>
                  <a:tcPr marL="10160" marR="10160" marT="1016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algn="ctr" fontAlgn="b"/>
                      <a:endParaRPr lang="en-US" sz="2400" b="0" i="0" u="none" strike="noStrike" dirty="0">
                        <a:solidFill>
                          <a:srgbClr val="000000"/>
                        </a:solidFill>
                        <a:effectLst/>
                        <a:latin typeface="+mj-lt"/>
                      </a:endParaRPr>
                    </a:p>
                  </a:txBody>
                  <a:tcPr marL="10160" marR="10160" marT="1016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algn="ctr" fontAlgn="b"/>
                      <a:endParaRPr lang="en-US" sz="2400" b="0" i="0" u="none" strike="noStrike" dirty="0">
                        <a:solidFill>
                          <a:srgbClr val="000000"/>
                        </a:solidFill>
                        <a:effectLst/>
                        <a:latin typeface="+mj-lt"/>
                      </a:endParaRPr>
                    </a:p>
                  </a:txBody>
                  <a:tcPr marL="10160" marR="10160" marT="10160" marB="0" anchor="b">
                    <a:lnL w="12700" cap="flat" cmpd="sng" algn="ctr">
                      <a:solidFill>
                        <a:schemeClr val="tx1"/>
                      </a:solidFill>
                      <a:prstDash val="solid"/>
                      <a:round/>
                      <a:headEnd type="none" w="med" len="med"/>
                      <a:tailEnd type="none" w="med" len="med"/>
                    </a:lnL>
                    <a:solidFill>
                      <a:schemeClr val="bg1"/>
                    </a:solidFill>
                  </a:tcPr>
                </a:tc>
                <a:extLst>
                  <a:ext uri="{0D108BD9-81ED-4DB2-BD59-A6C34878D82A}">
                    <a16:rowId xmlns:a16="http://schemas.microsoft.com/office/drawing/2014/main" val="10005"/>
                  </a:ext>
                </a:extLst>
              </a:tr>
            </a:tbl>
          </a:graphicData>
        </a:graphic>
      </p:graphicFrame>
      <p:graphicFrame>
        <p:nvGraphicFramePr>
          <p:cNvPr id="36" name="Table 35"/>
          <p:cNvGraphicFramePr>
            <a:graphicFrameLocks noGrp="1"/>
          </p:cNvGraphicFramePr>
          <p:nvPr>
            <p:extLst>
              <p:ext uri="{D42A27DB-BD31-4B8C-83A1-F6EECF244321}">
                <p14:modId xmlns:p14="http://schemas.microsoft.com/office/powerpoint/2010/main" val="556418692"/>
              </p:ext>
            </p:extLst>
          </p:nvPr>
        </p:nvGraphicFramePr>
        <p:xfrm>
          <a:off x="2442822" y="1268760"/>
          <a:ext cx="8534399" cy="2946400"/>
        </p:xfrm>
        <a:graphic>
          <a:graphicData uri="http://schemas.openxmlformats.org/drawingml/2006/table">
            <a:tbl>
              <a:tblPr>
                <a:tableStyleId>{2D5ABB26-0587-4C30-8999-92F81FD0307C}</a:tableStyleId>
              </a:tblPr>
              <a:tblGrid>
                <a:gridCol w="1523999">
                  <a:extLst>
                    <a:ext uri="{9D8B030D-6E8A-4147-A177-3AD203B41FA5}">
                      <a16:colId xmlns:a16="http://schemas.microsoft.com/office/drawing/2014/main" val="20000"/>
                    </a:ext>
                  </a:extLst>
                </a:gridCol>
                <a:gridCol w="1524000">
                  <a:extLst>
                    <a:ext uri="{9D8B030D-6E8A-4147-A177-3AD203B41FA5}">
                      <a16:colId xmlns:a16="http://schemas.microsoft.com/office/drawing/2014/main" val="20001"/>
                    </a:ext>
                  </a:extLst>
                </a:gridCol>
                <a:gridCol w="1524000">
                  <a:extLst>
                    <a:ext uri="{9D8B030D-6E8A-4147-A177-3AD203B41FA5}">
                      <a16:colId xmlns:a16="http://schemas.microsoft.com/office/drawing/2014/main" val="20002"/>
                    </a:ext>
                  </a:extLst>
                </a:gridCol>
                <a:gridCol w="1930400">
                  <a:extLst>
                    <a:ext uri="{9D8B030D-6E8A-4147-A177-3AD203B41FA5}">
                      <a16:colId xmlns:a16="http://schemas.microsoft.com/office/drawing/2014/main" val="20003"/>
                    </a:ext>
                  </a:extLst>
                </a:gridCol>
                <a:gridCol w="2032000">
                  <a:extLst>
                    <a:ext uri="{9D8B030D-6E8A-4147-A177-3AD203B41FA5}">
                      <a16:colId xmlns:a16="http://schemas.microsoft.com/office/drawing/2014/main" val="20004"/>
                    </a:ext>
                  </a:extLst>
                </a:gridCol>
              </a:tblGrid>
              <a:tr h="1066800">
                <a:tc>
                  <a:txBody>
                    <a:bodyPr/>
                    <a:lstStyle/>
                    <a:p>
                      <a:pPr algn="ctr" fontAlgn="b"/>
                      <a:r>
                        <a:rPr lang="en-US" sz="2100" b="1" u="none" strike="noStrike" dirty="0">
                          <a:effectLst/>
                          <a:latin typeface="+mj-lt"/>
                        </a:rPr>
                        <a:t>Size</a:t>
                      </a:r>
                      <a:r>
                        <a:rPr lang="en-US" sz="2100" b="1" u="none" strike="noStrike" baseline="0" dirty="0">
                          <a:effectLst/>
                          <a:latin typeface="+mj-lt"/>
                        </a:rPr>
                        <a:t> (</a:t>
                      </a:r>
                      <a:r>
                        <a:rPr lang="en-US" sz="2100" b="1" u="none" strike="noStrike" dirty="0">
                          <a:effectLst/>
                          <a:latin typeface="+mj-lt"/>
                        </a:rPr>
                        <a:t>feet</a:t>
                      </a:r>
                      <a:r>
                        <a:rPr lang="en-US" sz="2100" b="1" u="none" strike="noStrike" baseline="30000" dirty="0">
                          <a:effectLst/>
                          <a:latin typeface="+mj-lt"/>
                        </a:rPr>
                        <a:t>2</a:t>
                      </a:r>
                      <a:r>
                        <a:rPr lang="en-US" sz="2100" b="1" u="none" strike="noStrike" baseline="0" dirty="0">
                          <a:effectLst/>
                          <a:latin typeface="+mj-lt"/>
                        </a:rPr>
                        <a:t>)</a:t>
                      </a:r>
                    </a:p>
                    <a:p>
                      <a:pPr algn="ctr" fontAlgn="b"/>
                      <a:endParaRPr lang="en-US" sz="2100" b="1" u="none" strike="noStrike" baseline="0" dirty="0">
                        <a:effectLst/>
                        <a:latin typeface="+mj-lt"/>
                      </a:endParaRPr>
                    </a:p>
                    <a:p>
                      <a:pPr algn="ctr" fontAlgn="b"/>
                      <a:endParaRPr lang="en-US" sz="2700" b="1" i="0" u="none" strike="noStrike" dirty="0">
                        <a:solidFill>
                          <a:srgbClr val="000000"/>
                        </a:solidFill>
                        <a:effectLst/>
                        <a:latin typeface="+mj-lt"/>
                      </a:endParaRPr>
                    </a:p>
                  </a:txBody>
                  <a:tcPr marL="10160" marR="10160" marT="10160" marB="0"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2100" b="1" i="0" u="none" strike="noStrike" dirty="0">
                          <a:solidFill>
                            <a:srgbClr val="000000"/>
                          </a:solidFill>
                          <a:effectLst/>
                          <a:latin typeface="+mj-lt"/>
                        </a:rPr>
                        <a:t>Number of bedrooms</a:t>
                      </a:r>
                    </a:p>
                    <a:p>
                      <a:pPr algn="ctr" fontAlgn="b"/>
                      <a:endParaRPr lang="en-US" sz="2700" b="1" i="0" u="none" strike="noStrike" dirty="0">
                        <a:solidFill>
                          <a:srgbClr val="000000"/>
                        </a:solidFill>
                        <a:effectLst/>
                        <a:latin typeface="+mj-lt"/>
                      </a:endParaRPr>
                    </a:p>
                  </a:txBody>
                  <a:tcPr marL="10160" marR="10160" marT="1016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2100" b="1" i="0" u="none" strike="noStrike" dirty="0">
                          <a:solidFill>
                            <a:srgbClr val="000000"/>
                          </a:solidFill>
                          <a:effectLst/>
                          <a:latin typeface="+mj-lt"/>
                        </a:rPr>
                        <a:t>Number of floors</a:t>
                      </a:r>
                    </a:p>
                    <a:p>
                      <a:pPr algn="ctr" fontAlgn="b"/>
                      <a:endParaRPr lang="en-US" sz="2700" b="1" i="0" u="none" strike="noStrike" dirty="0">
                        <a:solidFill>
                          <a:srgbClr val="000000"/>
                        </a:solidFill>
                        <a:effectLst/>
                        <a:latin typeface="+mj-lt"/>
                      </a:endParaRPr>
                    </a:p>
                  </a:txBody>
                  <a:tcPr marL="10160" marR="10160" marT="1016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2100" b="1" i="0" u="none" strike="noStrike" dirty="0">
                          <a:solidFill>
                            <a:srgbClr val="000000"/>
                          </a:solidFill>
                          <a:effectLst/>
                          <a:latin typeface="+mj-lt"/>
                        </a:rPr>
                        <a:t>Age</a:t>
                      </a:r>
                      <a:r>
                        <a:rPr lang="en-US" sz="2100" b="1" i="0" u="none" strike="noStrike" baseline="0" dirty="0">
                          <a:solidFill>
                            <a:srgbClr val="000000"/>
                          </a:solidFill>
                          <a:effectLst/>
                          <a:latin typeface="+mj-lt"/>
                        </a:rPr>
                        <a:t> of home (years)</a:t>
                      </a:r>
                    </a:p>
                    <a:p>
                      <a:pPr algn="ctr" fontAlgn="b"/>
                      <a:endParaRPr lang="en-US" sz="2700" b="1" i="0" u="none" strike="noStrike" dirty="0">
                        <a:solidFill>
                          <a:srgbClr val="000000"/>
                        </a:solidFill>
                        <a:effectLst/>
                        <a:latin typeface="+mj-lt"/>
                      </a:endParaRPr>
                    </a:p>
                  </a:txBody>
                  <a:tcPr marL="10160" marR="10160" marT="1016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2100" b="1" i="0" u="none" strike="noStrike" dirty="0">
                          <a:solidFill>
                            <a:srgbClr val="000000"/>
                          </a:solidFill>
                          <a:effectLst/>
                          <a:latin typeface="+mj-lt"/>
                        </a:rPr>
                        <a:t>Price ($1000)</a:t>
                      </a:r>
                    </a:p>
                    <a:p>
                      <a:pPr algn="ctr" fontAlgn="b"/>
                      <a:endParaRPr lang="en-US" sz="2100" b="1" i="0" u="none" strike="noStrike" dirty="0">
                        <a:solidFill>
                          <a:srgbClr val="000000"/>
                        </a:solidFill>
                        <a:effectLst/>
                        <a:latin typeface="+mj-lt"/>
                      </a:endParaRPr>
                    </a:p>
                    <a:p>
                      <a:pPr algn="ctr" fontAlgn="b"/>
                      <a:endParaRPr lang="en-US" sz="2700" b="1" i="0" u="none" strike="noStrike" dirty="0">
                        <a:solidFill>
                          <a:srgbClr val="000000"/>
                        </a:solidFill>
                        <a:effectLst/>
                        <a:latin typeface="+mj-lt"/>
                      </a:endParaRPr>
                    </a:p>
                  </a:txBody>
                  <a:tcPr marL="10160" marR="10160" marT="10160" marB="0" anchor="b">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375920">
                <a:tc>
                  <a:txBody>
                    <a:bodyPr/>
                    <a:lstStyle/>
                    <a:p>
                      <a:pPr algn="ctr" fontAlgn="b"/>
                      <a:r>
                        <a:rPr lang="en-US" sz="2400" u="none" strike="noStrike" dirty="0">
                          <a:effectLst/>
                          <a:latin typeface="+mj-lt"/>
                        </a:rPr>
                        <a:t>2104</a:t>
                      </a:r>
                      <a:endParaRPr lang="en-US" sz="2400" b="0" i="0" u="none" strike="noStrike" dirty="0">
                        <a:solidFill>
                          <a:srgbClr val="000000"/>
                        </a:solidFill>
                        <a:effectLst/>
                        <a:latin typeface="+mj-lt"/>
                      </a:endParaRPr>
                    </a:p>
                  </a:txBody>
                  <a:tcPr marL="10160" marR="10160" marT="10160" marB="0"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1"/>
                    </a:solidFill>
                  </a:tcPr>
                </a:tc>
                <a:tc>
                  <a:txBody>
                    <a:bodyPr/>
                    <a:lstStyle/>
                    <a:p>
                      <a:pPr algn="ctr" fontAlgn="b"/>
                      <a:r>
                        <a:rPr lang="en-US" sz="2400" b="0" i="0" u="none" strike="noStrike" dirty="0">
                          <a:solidFill>
                            <a:schemeClr val="tx1"/>
                          </a:solidFill>
                          <a:effectLst/>
                          <a:latin typeface="+mj-lt"/>
                        </a:rPr>
                        <a:t>5</a:t>
                      </a:r>
                      <a:endParaRPr lang="en-US" sz="2400" b="0" i="0" u="none" strike="noStrike" dirty="0">
                        <a:solidFill>
                          <a:srgbClr val="000000"/>
                        </a:solidFill>
                        <a:effectLst/>
                        <a:latin typeface="+mj-lt"/>
                      </a:endParaRPr>
                    </a:p>
                  </a:txBody>
                  <a:tcPr marL="10160" marR="10160" marT="1016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1"/>
                    </a:solidFill>
                  </a:tcPr>
                </a:tc>
                <a:tc>
                  <a:txBody>
                    <a:bodyPr/>
                    <a:lstStyle/>
                    <a:p>
                      <a:pPr algn="ctr" fontAlgn="b"/>
                      <a:r>
                        <a:rPr lang="en-US" sz="2400" b="0" i="0" u="none" strike="noStrike" dirty="0">
                          <a:solidFill>
                            <a:srgbClr val="000000"/>
                          </a:solidFill>
                          <a:effectLst/>
                          <a:latin typeface="+mj-lt"/>
                        </a:rPr>
                        <a:t>1</a:t>
                      </a:r>
                    </a:p>
                  </a:txBody>
                  <a:tcPr marL="10160" marR="10160" marT="1016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1"/>
                    </a:solidFill>
                  </a:tcPr>
                </a:tc>
                <a:tc>
                  <a:txBody>
                    <a:bodyPr/>
                    <a:lstStyle/>
                    <a:p>
                      <a:pPr algn="ctr" fontAlgn="b"/>
                      <a:r>
                        <a:rPr lang="en-US" sz="2400" b="0" i="0" u="none" strike="noStrike" dirty="0">
                          <a:solidFill>
                            <a:schemeClr val="tx1"/>
                          </a:solidFill>
                          <a:effectLst/>
                          <a:latin typeface="+mj-lt"/>
                        </a:rPr>
                        <a:t>45</a:t>
                      </a:r>
                      <a:endParaRPr lang="en-US" sz="2400" b="0" i="0" u="none" strike="noStrike" dirty="0">
                        <a:solidFill>
                          <a:srgbClr val="000000"/>
                        </a:solidFill>
                        <a:effectLst/>
                        <a:latin typeface="+mj-lt"/>
                      </a:endParaRPr>
                    </a:p>
                  </a:txBody>
                  <a:tcPr marL="10160" marR="10160" marT="1016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1"/>
                    </a:solidFill>
                  </a:tcPr>
                </a:tc>
                <a:tc>
                  <a:txBody>
                    <a:bodyPr/>
                    <a:lstStyle/>
                    <a:p>
                      <a:pPr algn="ctr" fontAlgn="b"/>
                      <a:r>
                        <a:rPr lang="en-US" sz="2400" b="0" i="0" u="none" strike="noStrike" dirty="0">
                          <a:solidFill>
                            <a:srgbClr val="000000"/>
                          </a:solidFill>
                          <a:effectLst/>
                          <a:latin typeface="+mj-lt"/>
                        </a:rPr>
                        <a:t>460</a:t>
                      </a:r>
                    </a:p>
                  </a:txBody>
                  <a:tcPr marL="10160" marR="10160" marT="10160" marB="0" anchor="b">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bg1"/>
                    </a:solidFill>
                  </a:tcPr>
                </a:tc>
                <a:extLst>
                  <a:ext uri="{0D108BD9-81ED-4DB2-BD59-A6C34878D82A}">
                    <a16:rowId xmlns:a16="http://schemas.microsoft.com/office/drawing/2014/main" val="10001"/>
                  </a:ext>
                </a:extLst>
              </a:tr>
              <a:tr h="375920">
                <a:tc>
                  <a:txBody>
                    <a:bodyPr/>
                    <a:lstStyle/>
                    <a:p>
                      <a:pPr algn="ctr" fontAlgn="b"/>
                      <a:r>
                        <a:rPr lang="en-US" sz="2400" u="none" strike="noStrike" dirty="0">
                          <a:effectLst/>
                          <a:latin typeface="+mj-lt"/>
                        </a:rPr>
                        <a:t>1416</a:t>
                      </a:r>
                      <a:endParaRPr lang="en-US" sz="2400" b="0" i="0" u="none" strike="noStrike" dirty="0">
                        <a:solidFill>
                          <a:srgbClr val="000000"/>
                        </a:solidFill>
                        <a:effectLst/>
                        <a:latin typeface="+mj-lt"/>
                      </a:endParaRPr>
                    </a:p>
                  </a:txBody>
                  <a:tcPr marL="10160" marR="10160" marT="10160" marB="0"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algn="ctr" fontAlgn="b"/>
                      <a:r>
                        <a:rPr lang="en-US" sz="2400" b="0" i="0" u="none" strike="noStrike" dirty="0">
                          <a:solidFill>
                            <a:schemeClr val="tx1"/>
                          </a:solidFill>
                          <a:effectLst/>
                          <a:latin typeface="+mj-lt"/>
                        </a:rPr>
                        <a:t>3</a:t>
                      </a:r>
                      <a:endParaRPr lang="en-US" sz="2400" b="0" i="0" u="none" strike="noStrike" dirty="0">
                        <a:solidFill>
                          <a:srgbClr val="000000"/>
                        </a:solidFill>
                        <a:effectLst/>
                        <a:latin typeface="+mj-lt"/>
                      </a:endParaRPr>
                    </a:p>
                  </a:txBody>
                  <a:tcPr marL="10160" marR="10160" marT="1016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algn="ctr" fontAlgn="b"/>
                      <a:r>
                        <a:rPr lang="en-US" sz="2400" b="0" i="0" u="none" strike="noStrike" dirty="0">
                          <a:solidFill>
                            <a:srgbClr val="000000"/>
                          </a:solidFill>
                          <a:effectLst/>
                          <a:latin typeface="+mj-lt"/>
                        </a:rPr>
                        <a:t>2</a:t>
                      </a:r>
                    </a:p>
                  </a:txBody>
                  <a:tcPr marL="10160" marR="10160" marT="1016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algn="ctr" fontAlgn="b"/>
                      <a:r>
                        <a:rPr lang="en-US" sz="2400" b="0" i="0" u="none" strike="noStrike" dirty="0">
                          <a:solidFill>
                            <a:schemeClr val="tx1"/>
                          </a:solidFill>
                          <a:effectLst/>
                          <a:latin typeface="+mj-lt"/>
                        </a:rPr>
                        <a:t>40</a:t>
                      </a:r>
                      <a:endParaRPr lang="en-US" sz="2400" b="0" i="0" u="none" strike="noStrike" dirty="0">
                        <a:solidFill>
                          <a:srgbClr val="000000"/>
                        </a:solidFill>
                        <a:effectLst/>
                        <a:latin typeface="+mj-lt"/>
                      </a:endParaRPr>
                    </a:p>
                  </a:txBody>
                  <a:tcPr marL="10160" marR="10160" marT="1016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algn="ctr" fontAlgn="b"/>
                      <a:r>
                        <a:rPr lang="en-US" sz="2400" b="0" i="0" u="none" strike="noStrike" dirty="0">
                          <a:solidFill>
                            <a:srgbClr val="000000"/>
                          </a:solidFill>
                          <a:effectLst/>
                          <a:latin typeface="+mj-lt"/>
                        </a:rPr>
                        <a:t>232</a:t>
                      </a:r>
                    </a:p>
                  </a:txBody>
                  <a:tcPr marL="10160" marR="10160" marT="10160" marB="0" anchor="b">
                    <a:lnL w="12700" cap="flat" cmpd="sng" algn="ctr">
                      <a:solidFill>
                        <a:schemeClr val="tx1"/>
                      </a:solidFill>
                      <a:prstDash val="solid"/>
                      <a:round/>
                      <a:headEnd type="none" w="med" len="med"/>
                      <a:tailEnd type="none" w="med" len="med"/>
                    </a:lnL>
                    <a:solidFill>
                      <a:schemeClr val="bg1"/>
                    </a:solidFill>
                  </a:tcPr>
                </a:tc>
                <a:extLst>
                  <a:ext uri="{0D108BD9-81ED-4DB2-BD59-A6C34878D82A}">
                    <a16:rowId xmlns:a16="http://schemas.microsoft.com/office/drawing/2014/main" val="10002"/>
                  </a:ext>
                </a:extLst>
              </a:tr>
              <a:tr h="375920">
                <a:tc>
                  <a:txBody>
                    <a:bodyPr/>
                    <a:lstStyle/>
                    <a:p>
                      <a:pPr algn="ctr" fontAlgn="b"/>
                      <a:r>
                        <a:rPr lang="en-US" sz="2400" b="0" i="0" u="none" strike="noStrike" dirty="0">
                          <a:solidFill>
                            <a:srgbClr val="000000"/>
                          </a:solidFill>
                          <a:effectLst/>
                          <a:latin typeface="+mj-lt"/>
                        </a:rPr>
                        <a:t>1534</a:t>
                      </a:r>
                    </a:p>
                  </a:txBody>
                  <a:tcPr marL="10160" marR="10160" marT="10160" marB="0"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algn="ctr" fontAlgn="b"/>
                      <a:r>
                        <a:rPr lang="en-US" sz="2400" u="none" strike="noStrike" dirty="0">
                          <a:effectLst/>
                          <a:latin typeface="+mj-lt"/>
                        </a:rPr>
                        <a:t>3</a:t>
                      </a:r>
                      <a:endParaRPr lang="en-US" sz="2400" b="0" i="0" u="none" strike="noStrike" dirty="0">
                        <a:solidFill>
                          <a:srgbClr val="000000"/>
                        </a:solidFill>
                        <a:effectLst/>
                        <a:latin typeface="+mj-lt"/>
                      </a:endParaRPr>
                    </a:p>
                  </a:txBody>
                  <a:tcPr marL="10160" marR="10160" marT="1016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algn="ctr" fontAlgn="b"/>
                      <a:r>
                        <a:rPr lang="en-US" sz="2400" b="0" i="0" u="none" strike="noStrike" dirty="0">
                          <a:solidFill>
                            <a:srgbClr val="000000"/>
                          </a:solidFill>
                          <a:effectLst/>
                          <a:latin typeface="+mj-lt"/>
                        </a:rPr>
                        <a:t>2</a:t>
                      </a:r>
                    </a:p>
                  </a:txBody>
                  <a:tcPr marL="10160" marR="10160" marT="1016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algn="ctr" fontAlgn="b"/>
                      <a:r>
                        <a:rPr lang="en-US" sz="2400" u="none" strike="noStrike" dirty="0">
                          <a:effectLst/>
                          <a:latin typeface="+mj-lt"/>
                        </a:rPr>
                        <a:t>30</a:t>
                      </a:r>
                      <a:endParaRPr lang="en-US" sz="2400" b="0" i="0" u="none" strike="noStrike" dirty="0">
                        <a:solidFill>
                          <a:srgbClr val="000000"/>
                        </a:solidFill>
                        <a:effectLst/>
                        <a:latin typeface="+mj-lt"/>
                      </a:endParaRPr>
                    </a:p>
                  </a:txBody>
                  <a:tcPr marL="10160" marR="10160" marT="1016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algn="ctr" fontAlgn="b"/>
                      <a:r>
                        <a:rPr lang="en-US" sz="2400" b="0" i="0" u="none" strike="noStrike" dirty="0">
                          <a:solidFill>
                            <a:srgbClr val="000000"/>
                          </a:solidFill>
                          <a:effectLst/>
                          <a:latin typeface="+mj-lt"/>
                        </a:rPr>
                        <a:t>315</a:t>
                      </a:r>
                    </a:p>
                  </a:txBody>
                  <a:tcPr marL="10160" marR="10160" marT="10160" marB="0" anchor="b">
                    <a:lnL w="12700" cap="flat" cmpd="sng" algn="ctr">
                      <a:solidFill>
                        <a:schemeClr val="tx1"/>
                      </a:solidFill>
                      <a:prstDash val="solid"/>
                      <a:round/>
                      <a:headEnd type="none" w="med" len="med"/>
                      <a:tailEnd type="none" w="med" len="med"/>
                    </a:lnL>
                    <a:solidFill>
                      <a:schemeClr val="bg1"/>
                    </a:solidFill>
                  </a:tcPr>
                </a:tc>
                <a:extLst>
                  <a:ext uri="{0D108BD9-81ED-4DB2-BD59-A6C34878D82A}">
                    <a16:rowId xmlns:a16="http://schemas.microsoft.com/office/drawing/2014/main" val="10003"/>
                  </a:ext>
                </a:extLst>
              </a:tr>
              <a:tr h="375920">
                <a:tc>
                  <a:txBody>
                    <a:bodyPr/>
                    <a:lstStyle/>
                    <a:p>
                      <a:pPr algn="ctr" fontAlgn="b"/>
                      <a:r>
                        <a:rPr lang="en-US" sz="2400" b="0" i="0" u="none" strike="noStrike" dirty="0">
                          <a:solidFill>
                            <a:srgbClr val="000000"/>
                          </a:solidFill>
                          <a:effectLst/>
                          <a:latin typeface="+mj-lt"/>
                        </a:rPr>
                        <a:t>852</a:t>
                      </a:r>
                    </a:p>
                  </a:txBody>
                  <a:tcPr marL="10160" marR="10160" marT="10160" marB="0"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algn="ctr" fontAlgn="b"/>
                      <a:r>
                        <a:rPr lang="en-US" sz="2400" b="0" i="0" u="none" strike="noStrike" dirty="0">
                          <a:solidFill>
                            <a:srgbClr val="000000"/>
                          </a:solidFill>
                          <a:effectLst/>
                          <a:latin typeface="+mj-lt"/>
                        </a:rPr>
                        <a:t>2</a:t>
                      </a:r>
                    </a:p>
                  </a:txBody>
                  <a:tcPr marL="10160" marR="10160" marT="1016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algn="ctr" fontAlgn="b"/>
                      <a:r>
                        <a:rPr lang="en-US" sz="2400" b="0" i="0" u="none" strike="noStrike" dirty="0">
                          <a:solidFill>
                            <a:srgbClr val="000000"/>
                          </a:solidFill>
                          <a:effectLst/>
                          <a:latin typeface="+mj-lt"/>
                        </a:rPr>
                        <a:t>1</a:t>
                      </a:r>
                    </a:p>
                  </a:txBody>
                  <a:tcPr marL="10160" marR="10160" marT="1016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algn="ctr" fontAlgn="b"/>
                      <a:r>
                        <a:rPr lang="en-US" sz="2400" b="0" i="0" u="none" strike="noStrike" dirty="0">
                          <a:solidFill>
                            <a:srgbClr val="000000"/>
                          </a:solidFill>
                          <a:effectLst/>
                          <a:latin typeface="+mj-lt"/>
                        </a:rPr>
                        <a:t>36</a:t>
                      </a:r>
                    </a:p>
                  </a:txBody>
                  <a:tcPr marL="10160" marR="10160" marT="1016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algn="ctr" fontAlgn="b"/>
                      <a:r>
                        <a:rPr lang="en-US" sz="2400" b="0" i="0" u="none" strike="noStrike" dirty="0">
                          <a:solidFill>
                            <a:srgbClr val="000000"/>
                          </a:solidFill>
                          <a:effectLst/>
                          <a:latin typeface="+mj-lt"/>
                        </a:rPr>
                        <a:t>178</a:t>
                      </a:r>
                    </a:p>
                  </a:txBody>
                  <a:tcPr marL="10160" marR="10160" marT="10160" marB="0" anchor="b">
                    <a:lnL w="12700" cap="flat" cmpd="sng" algn="ctr">
                      <a:solidFill>
                        <a:schemeClr val="tx1"/>
                      </a:solidFill>
                      <a:prstDash val="solid"/>
                      <a:round/>
                      <a:headEnd type="none" w="med" len="med"/>
                      <a:tailEnd type="none" w="med" len="med"/>
                    </a:lnL>
                    <a:solidFill>
                      <a:schemeClr val="bg1"/>
                    </a:solidFill>
                  </a:tcPr>
                </a:tc>
                <a:extLst>
                  <a:ext uri="{0D108BD9-81ED-4DB2-BD59-A6C34878D82A}">
                    <a16:rowId xmlns:a16="http://schemas.microsoft.com/office/drawing/2014/main" val="10004"/>
                  </a:ext>
                </a:extLst>
              </a:tr>
              <a:tr h="375920">
                <a:tc>
                  <a:txBody>
                    <a:bodyPr/>
                    <a:lstStyle/>
                    <a:p>
                      <a:pPr algn="ctr" fontAlgn="b"/>
                      <a:r>
                        <a:rPr lang="en-US" sz="2400" b="0" i="0" u="none" strike="noStrike" dirty="0">
                          <a:solidFill>
                            <a:srgbClr val="000000"/>
                          </a:solidFill>
                          <a:effectLst/>
                          <a:latin typeface="+mj-lt"/>
                        </a:rPr>
                        <a:t>3000</a:t>
                      </a:r>
                    </a:p>
                  </a:txBody>
                  <a:tcPr marL="10160" marR="10160" marT="10160" marB="0"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algn="ctr" fontAlgn="b"/>
                      <a:r>
                        <a:rPr lang="en-US" sz="2400" b="0" i="0" u="none" strike="noStrike" dirty="0">
                          <a:solidFill>
                            <a:srgbClr val="000000"/>
                          </a:solidFill>
                          <a:effectLst/>
                          <a:latin typeface="+mj-lt"/>
                        </a:rPr>
                        <a:t>4</a:t>
                      </a:r>
                    </a:p>
                  </a:txBody>
                  <a:tcPr marL="10160" marR="10160" marT="1016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algn="ctr" fontAlgn="b"/>
                      <a:r>
                        <a:rPr lang="en-US" sz="2400" b="0" i="0" u="none" strike="noStrike" dirty="0">
                          <a:solidFill>
                            <a:srgbClr val="000000"/>
                          </a:solidFill>
                          <a:effectLst/>
                          <a:latin typeface="+mj-lt"/>
                        </a:rPr>
                        <a:t>1</a:t>
                      </a:r>
                    </a:p>
                  </a:txBody>
                  <a:tcPr marL="10160" marR="10160" marT="1016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algn="ctr" fontAlgn="b"/>
                      <a:r>
                        <a:rPr lang="en-US" sz="2400" b="0" i="0" u="none" strike="noStrike" dirty="0">
                          <a:solidFill>
                            <a:srgbClr val="000000"/>
                          </a:solidFill>
                          <a:effectLst/>
                          <a:latin typeface="+mj-lt"/>
                        </a:rPr>
                        <a:t>38</a:t>
                      </a:r>
                    </a:p>
                  </a:txBody>
                  <a:tcPr marL="10160" marR="10160" marT="1016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algn="ctr" fontAlgn="b"/>
                      <a:r>
                        <a:rPr lang="en-US" sz="2400" b="0" i="0" u="none" strike="noStrike" dirty="0">
                          <a:solidFill>
                            <a:srgbClr val="000000"/>
                          </a:solidFill>
                          <a:effectLst/>
                          <a:latin typeface="+mj-lt"/>
                        </a:rPr>
                        <a:t>540</a:t>
                      </a:r>
                    </a:p>
                  </a:txBody>
                  <a:tcPr marL="10160" marR="10160" marT="10160" marB="0" anchor="b">
                    <a:lnL w="12700" cap="flat" cmpd="sng" algn="ctr">
                      <a:solidFill>
                        <a:schemeClr val="tx1"/>
                      </a:solidFill>
                      <a:prstDash val="solid"/>
                      <a:round/>
                      <a:headEnd type="none" w="med" len="med"/>
                      <a:tailEnd type="none" w="med" len="med"/>
                    </a:lnL>
                    <a:solidFill>
                      <a:schemeClr val="bg1"/>
                    </a:solidFill>
                  </a:tcPr>
                </a:tc>
                <a:extLst>
                  <a:ext uri="{0D108BD9-81ED-4DB2-BD59-A6C34878D82A}">
                    <a16:rowId xmlns:a16="http://schemas.microsoft.com/office/drawing/2014/main" val="10005"/>
                  </a:ext>
                </a:extLst>
              </a:tr>
            </a:tbl>
          </a:graphicData>
        </a:graphic>
      </p:graphicFrame>
      <p:pic>
        <p:nvPicPr>
          <p:cNvPr id="5" name="Picture 4"/>
          <p:cNvPicPr>
            <a:picLocks noChangeAspect="1"/>
          </p:cNvPicPr>
          <p:nvPr>
            <p:custDataLst>
              <p:tags r:id="rId1"/>
            </p:custDataLst>
          </p:nvPr>
        </p:nvPicPr>
        <p:blipFill>
          <a:blip r:embed="rId12" cstate="print">
            <a:extLst>
              <a:ext uri="{28A0092B-C50C-407E-A947-70E740481C1C}">
                <a14:useLocalDpi xmlns:a14="http://schemas.microsoft.com/office/drawing/2010/main" val="0"/>
              </a:ext>
            </a:extLst>
          </a:blip>
          <a:stretch>
            <a:fillRect/>
          </a:stretch>
        </p:blipFill>
        <p:spPr>
          <a:xfrm>
            <a:off x="1501913" y="2081561"/>
            <a:ext cx="307340" cy="205740"/>
          </a:xfrm>
          <a:prstGeom prst="rect">
            <a:avLst/>
          </a:prstGeom>
        </p:spPr>
      </p:pic>
      <p:pic>
        <p:nvPicPr>
          <p:cNvPr id="6" name="Picture 5"/>
          <p:cNvPicPr>
            <a:picLocks noChangeAspect="1"/>
          </p:cNvPicPr>
          <p:nvPr>
            <p:custDataLst>
              <p:tags r:id="rId2"/>
            </p:custDataLst>
          </p:nvPr>
        </p:nvPicPr>
        <p:blipFill>
          <a:blip r:embed="rId13" cstate="print">
            <a:extLst>
              <a:ext uri="{28A0092B-C50C-407E-A947-70E740481C1C}">
                <a14:useLocalDpi xmlns:a14="http://schemas.microsoft.com/office/drawing/2010/main" val="0"/>
              </a:ext>
            </a:extLst>
          </a:blip>
          <a:stretch>
            <a:fillRect/>
          </a:stretch>
        </p:blipFill>
        <p:spPr>
          <a:xfrm>
            <a:off x="3061253" y="2081561"/>
            <a:ext cx="297180" cy="200660"/>
          </a:xfrm>
          <a:prstGeom prst="rect">
            <a:avLst/>
          </a:prstGeom>
        </p:spPr>
      </p:pic>
      <p:pic>
        <p:nvPicPr>
          <p:cNvPr id="7" name="Picture 6"/>
          <p:cNvPicPr>
            <a:picLocks noChangeAspect="1"/>
          </p:cNvPicPr>
          <p:nvPr>
            <p:custDataLst>
              <p:tags r:id="rId3"/>
            </p:custDataLst>
          </p:nvPr>
        </p:nvPicPr>
        <p:blipFill>
          <a:blip r:embed="rId14" cstate="print">
            <a:extLst>
              <a:ext uri="{28A0092B-C50C-407E-A947-70E740481C1C}">
                <a14:useLocalDpi xmlns:a14="http://schemas.microsoft.com/office/drawing/2010/main" val="0"/>
              </a:ext>
            </a:extLst>
          </a:blip>
          <a:stretch>
            <a:fillRect/>
          </a:stretch>
        </p:blipFill>
        <p:spPr>
          <a:xfrm>
            <a:off x="4557863" y="2081559"/>
            <a:ext cx="304800" cy="200660"/>
          </a:xfrm>
          <a:prstGeom prst="rect">
            <a:avLst/>
          </a:prstGeom>
        </p:spPr>
      </p:pic>
      <p:pic>
        <p:nvPicPr>
          <p:cNvPr id="8" name="Picture 7"/>
          <p:cNvPicPr>
            <a:picLocks noChangeAspect="1"/>
          </p:cNvPicPr>
          <p:nvPr>
            <p:custDataLst>
              <p:tags r:id="rId4"/>
            </p:custDataLst>
          </p:nvPr>
        </p:nvPicPr>
        <p:blipFill>
          <a:blip r:embed="rId15" cstate="print">
            <a:extLst>
              <a:ext uri="{28A0092B-C50C-407E-A947-70E740481C1C}">
                <a14:useLocalDpi xmlns:a14="http://schemas.microsoft.com/office/drawing/2010/main" val="0"/>
              </a:ext>
            </a:extLst>
          </a:blip>
          <a:stretch>
            <a:fillRect/>
          </a:stretch>
        </p:blipFill>
        <p:spPr>
          <a:xfrm>
            <a:off x="6082749" y="2081558"/>
            <a:ext cx="307340" cy="205740"/>
          </a:xfrm>
          <a:prstGeom prst="rect">
            <a:avLst/>
          </a:prstGeom>
        </p:spPr>
      </p:pic>
      <p:pic>
        <p:nvPicPr>
          <p:cNvPr id="9" name="Picture 8"/>
          <p:cNvPicPr>
            <a:picLocks noChangeAspect="1"/>
          </p:cNvPicPr>
          <p:nvPr>
            <p:custDataLst>
              <p:tags r:id="rId5"/>
            </p:custDataLst>
          </p:nvPr>
        </p:nvPicPr>
        <p:blipFill>
          <a:blip r:embed="rId16" cstate="print">
            <a:extLst>
              <a:ext uri="{28A0092B-C50C-407E-A947-70E740481C1C}">
                <a14:useLocalDpi xmlns:a14="http://schemas.microsoft.com/office/drawing/2010/main" val="0"/>
              </a:ext>
            </a:extLst>
          </a:blip>
          <a:stretch>
            <a:fillRect/>
          </a:stretch>
        </p:blipFill>
        <p:spPr>
          <a:xfrm>
            <a:off x="9863041" y="2076479"/>
            <a:ext cx="160020" cy="218440"/>
          </a:xfrm>
          <a:prstGeom prst="rect">
            <a:avLst/>
          </a:prstGeom>
        </p:spPr>
      </p:pic>
      <p:pic>
        <p:nvPicPr>
          <p:cNvPr id="10" name="Picture 9"/>
          <p:cNvPicPr>
            <a:picLocks noChangeAspect="1"/>
          </p:cNvPicPr>
          <p:nvPr>
            <p:custDataLst>
              <p:tags r:id="rId6"/>
            </p:custDataLst>
          </p:nvPr>
        </p:nvPicPr>
        <p:blipFill>
          <a:blip r:embed="rId17" cstate="print">
            <a:extLst>
              <a:ext uri="{28A0092B-C50C-407E-A947-70E740481C1C}">
                <a14:useLocalDpi xmlns:a14="http://schemas.microsoft.com/office/drawing/2010/main" val="0"/>
              </a:ext>
            </a:extLst>
          </a:blip>
          <a:stretch>
            <a:fillRect/>
          </a:stretch>
        </p:blipFill>
        <p:spPr>
          <a:xfrm>
            <a:off x="7826625" y="2076479"/>
            <a:ext cx="312420" cy="200660"/>
          </a:xfrm>
          <a:prstGeom prst="rect">
            <a:avLst/>
          </a:prstGeom>
        </p:spPr>
      </p:pic>
      <p:pic>
        <p:nvPicPr>
          <p:cNvPr id="17" name="Picture 16"/>
          <p:cNvPicPr>
            <a:picLocks noChangeAspect="1"/>
          </p:cNvPicPr>
          <p:nvPr>
            <p:custDataLst>
              <p:tags r:id="rId7"/>
            </p:custDataLst>
          </p:nvPr>
        </p:nvPicPr>
        <p:blipFill>
          <a:blip r:embed="rId18" cstate="print">
            <a:extLst>
              <a:ext uri="{28A0092B-C50C-407E-A947-70E740481C1C}">
                <a14:useLocalDpi xmlns:a14="http://schemas.microsoft.com/office/drawing/2010/main" val="0"/>
              </a:ext>
            </a:extLst>
          </a:blip>
          <a:stretch>
            <a:fillRect/>
          </a:stretch>
        </p:blipFill>
        <p:spPr>
          <a:xfrm>
            <a:off x="1785643" y="4409527"/>
            <a:ext cx="3563875" cy="1824228"/>
          </a:xfrm>
          <a:prstGeom prst="rect">
            <a:avLst/>
          </a:prstGeom>
        </p:spPr>
      </p:pic>
      <p:pic>
        <p:nvPicPr>
          <p:cNvPr id="16" name="Picture 15"/>
          <p:cNvPicPr>
            <a:picLocks noChangeAspect="1"/>
          </p:cNvPicPr>
          <p:nvPr>
            <p:custDataLst>
              <p:tags r:id="rId8"/>
            </p:custDataLst>
          </p:nvPr>
        </p:nvPicPr>
        <p:blipFill>
          <a:blip r:embed="rId19" cstate="print">
            <a:extLst>
              <a:ext uri="{28A0092B-C50C-407E-A947-70E740481C1C}">
                <a14:useLocalDpi xmlns:a14="http://schemas.microsoft.com/office/drawing/2010/main" val="0"/>
              </a:ext>
            </a:extLst>
          </a:blip>
          <a:stretch>
            <a:fillRect/>
          </a:stretch>
        </p:blipFill>
        <p:spPr>
          <a:xfrm>
            <a:off x="8027009" y="4429185"/>
            <a:ext cx="1321308" cy="1824228"/>
          </a:xfrm>
          <a:prstGeom prst="rect">
            <a:avLst/>
          </a:prstGeom>
        </p:spPr>
      </p:pic>
      <p:pic>
        <p:nvPicPr>
          <p:cNvPr id="4" name="Picture 3"/>
          <p:cNvPicPr>
            <a:picLocks noChangeAspect="1"/>
          </p:cNvPicPr>
          <p:nvPr>
            <p:custDataLst>
              <p:tags r:id="rId9"/>
            </p:custDataLst>
          </p:nvPr>
        </p:nvPicPr>
        <p:blipFill>
          <a:blip r:embed="rId20" cstate="print">
            <a:extLst>
              <a:ext uri="{28A0092B-C50C-407E-A947-70E740481C1C}">
                <a14:useLocalDpi xmlns:a14="http://schemas.microsoft.com/office/drawing/2010/main" val="0"/>
              </a:ext>
            </a:extLst>
          </a:blip>
          <a:stretch>
            <a:fillRect/>
          </a:stretch>
        </p:blipFill>
        <p:spPr>
          <a:xfrm>
            <a:off x="1809253" y="6425292"/>
            <a:ext cx="2832100" cy="365760"/>
          </a:xfrm>
          <a:prstGeom prst="rect">
            <a:avLst/>
          </a:prstGeom>
        </p:spPr>
      </p:pic>
      <p:sp>
        <p:nvSpPr>
          <p:cNvPr id="14" name="Título 13">
            <a:extLst>
              <a:ext uri="{FF2B5EF4-FFF2-40B4-BE49-F238E27FC236}">
                <a16:creationId xmlns:a16="http://schemas.microsoft.com/office/drawing/2014/main" id="{19E5B4DE-3371-4975-B6C0-6A1AD6D9494D}"/>
              </a:ext>
            </a:extLst>
          </p:cNvPr>
          <p:cNvSpPr>
            <a:spLocks noGrp="1"/>
          </p:cNvSpPr>
          <p:nvPr>
            <p:ph type="title"/>
          </p:nvPr>
        </p:nvSpPr>
        <p:spPr/>
        <p:txBody>
          <a:bodyPr/>
          <a:lstStyle/>
          <a:p>
            <a:r>
              <a:rPr lang="es-ES" dirty="0"/>
              <a:t>Ejemplo: m = 5</a:t>
            </a:r>
            <a:endParaRPr lang="es-BO" dirty="0"/>
          </a:p>
        </p:txBody>
      </p:sp>
      <p:sp>
        <p:nvSpPr>
          <p:cNvPr id="15" name="Marcador de contenido 14">
            <a:extLst>
              <a:ext uri="{FF2B5EF4-FFF2-40B4-BE49-F238E27FC236}">
                <a16:creationId xmlns:a16="http://schemas.microsoft.com/office/drawing/2014/main" id="{7BD60643-FA5B-4537-A4B8-FF20137B1FC2}"/>
              </a:ext>
            </a:extLst>
          </p:cNvPr>
          <p:cNvSpPr>
            <a:spLocks noGrp="1"/>
          </p:cNvSpPr>
          <p:nvPr>
            <p:ph idx="1"/>
          </p:nvPr>
        </p:nvSpPr>
        <p:spPr>
          <a:xfrm>
            <a:off x="677334" y="1994249"/>
            <a:ext cx="8596668" cy="3880773"/>
          </a:xfrm>
        </p:spPr>
        <p:txBody>
          <a:bodyPr/>
          <a:lstStyle/>
          <a:p>
            <a:endParaRPr lang="es-BO"/>
          </a:p>
        </p:txBody>
      </p:sp>
    </p:spTree>
    <p:extLst>
      <p:ext uri="{BB962C8B-B14F-4D97-AF65-F5344CB8AC3E}">
        <p14:creationId xmlns:p14="http://schemas.microsoft.com/office/powerpoint/2010/main" val="172797663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6">
            <a:extLst>
              <a:ext uri="{FF2B5EF4-FFF2-40B4-BE49-F238E27FC236}">
                <a16:creationId xmlns:a16="http://schemas.microsoft.com/office/drawing/2014/main" id="{A6551A74-CE3B-4EE0-820D-4006537472C1}"/>
              </a:ext>
            </a:extLst>
          </p:cNvPr>
          <p:cNvSpPr>
            <a:spLocks noGrp="1"/>
          </p:cNvSpPr>
          <p:nvPr>
            <p:ph type="title"/>
          </p:nvPr>
        </p:nvSpPr>
        <p:spPr/>
        <p:txBody>
          <a:bodyPr/>
          <a:lstStyle/>
          <a:p>
            <a:r>
              <a:rPr lang="es-ES" dirty="0"/>
              <a:t>m ejemplos de entrenamiento y n </a:t>
            </a:r>
            <a:r>
              <a:rPr lang="es-ES" dirty="0" err="1"/>
              <a:t>caracteristicas</a:t>
            </a:r>
            <a:endParaRPr lang="es-BO" dirty="0"/>
          </a:p>
        </p:txBody>
      </p:sp>
      <p:sp>
        <p:nvSpPr>
          <p:cNvPr id="9" name="Rectangle 8"/>
          <p:cNvSpPr/>
          <p:nvPr/>
        </p:nvSpPr>
        <p:spPr>
          <a:xfrm>
            <a:off x="203200" y="1921877"/>
            <a:ext cx="5612637" cy="646331"/>
          </a:xfrm>
          <a:prstGeom prst="rect">
            <a:avLst/>
          </a:prstGeom>
        </p:spPr>
        <p:txBody>
          <a:bodyPr wrap="square">
            <a:spAutoFit/>
          </a:bodyPr>
          <a:lstStyle/>
          <a:p>
            <a:pPr algn="ctr"/>
            <a:r>
              <a:rPr lang="en-US" sz="3600" u="sng" dirty="0" err="1"/>
              <a:t>Descenso</a:t>
            </a:r>
            <a:r>
              <a:rPr lang="en-US" sz="3600" u="sng" dirty="0"/>
              <a:t> por el </a:t>
            </a:r>
            <a:r>
              <a:rPr lang="en-US" sz="3600" u="sng" dirty="0" err="1"/>
              <a:t>gradiente</a:t>
            </a:r>
            <a:endParaRPr lang="en-US" sz="3600" u="sng" dirty="0"/>
          </a:p>
        </p:txBody>
      </p:sp>
      <p:sp>
        <p:nvSpPr>
          <p:cNvPr id="10" name="Rectangle 9"/>
          <p:cNvSpPr/>
          <p:nvPr/>
        </p:nvSpPr>
        <p:spPr>
          <a:xfrm>
            <a:off x="6400800" y="1921877"/>
            <a:ext cx="5612637" cy="666786"/>
          </a:xfrm>
          <a:prstGeom prst="rect">
            <a:avLst/>
          </a:prstGeom>
        </p:spPr>
        <p:txBody>
          <a:bodyPr wrap="square">
            <a:spAutoFit/>
          </a:bodyPr>
          <a:lstStyle/>
          <a:p>
            <a:pPr algn="ctr"/>
            <a:r>
              <a:rPr lang="en-US" sz="3733" u="sng" dirty="0" err="1"/>
              <a:t>Ecuación</a:t>
            </a:r>
            <a:r>
              <a:rPr lang="en-US" sz="3733" u="sng" dirty="0"/>
              <a:t> de la normal</a:t>
            </a:r>
          </a:p>
        </p:txBody>
      </p:sp>
      <p:cxnSp>
        <p:nvCxnSpPr>
          <p:cNvPr id="6" name="Straight Connector 5"/>
          <p:cNvCxnSpPr/>
          <p:nvPr/>
        </p:nvCxnSpPr>
        <p:spPr>
          <a:xfrm>
            <a:off x="5892800" y="2136984"/>
            <a:ext cx="0" cy="4978400"/>
          </a:xfrm>
          <a:prstGeom prst="line">
            <a:avLst/>
          </a:prstGeom>
        </p:spPr>
        <p:style>
          <a:lnRef idx="1">
            <a:schemeClr val="dk1"/>
          </a:lnRef>
          <a:fillRef idx="0">
            <a:schemeClr val="dk1"/>
          </a:fillRef>
          <a:effectRef idx="0">
            <a:schemeClr val="dk1"/>
          </a:effectRef>
          <a:fontRef idx="minor">
            <a:schemeClr val="tx1"/>
          </a:fontRef>
        </p:style>
      </p:cxnSp>
      <p:sp>
        <p:nvSpPr>
          <p:cNvPr id="13" name="Rectangle 12"/>
          <p:cNvSpPr/>
          <p:nvPr/>
        </p:nvSpPr>
        <p:spPr>
          <a:xfrm>
            <a:off x="5892800" y="2790297"/>
            <a:ext cx="5994400" cy="2677656"/>
          </a:xfrm>
          <a:prstGeom prst="rect">
            <a:avLst/>
          </a:prstGeom>
        </p:spPr>
        <p:txBody>
          <a:bodyPr wrap="square">
            <a:spAutoFit/>
          </a:bodyPr>
          <a:lstStyle/>
          <a:p>
            <a:pPr marL="457189" indent="-457189">
              <a:buFont typeface="Arial" pitchFamily="34" charset="0"/>
              <a:buChar char="•"/>
            </a:pPr>
            <a:r>
              <a:rPr lang="en-US" sz="2800" dirty="0"/>
              <a:t>No require </a:t>
            </a:r>
            <a:r>
              <a:rPr lang="en-US" sz="2800" dirty="0" err="1"/>
              <a:t>elegir</a:t>
            </a:r>
            <a:r>
              <a:rPr lang="en-US" sz="2800" dirty="0"/>
              <a:t> el </a:t>
            </a:r>
            <a:r>
              <a:rPr lang="en-US" sz="2800" dirty="0" err="1"/>
              <a:t>coheficiente</a:t>
            </a:r>
            <a:r>
              <a:rPr lang="en-US" sz="2800" dirty="0"/>
              <a:t> de </a:t>
            </a:r>
            <a:r>
              <a:rPr lang="en-US" sz="2800" dirty="0" err="1"/>
              <a:t>aprendizaje</a:t>
            </a:r>
            <a:endParaRPr lang="en-US" sz="2800" dirty="0"/>
          </a:p>
          <a:p>
            <a:pPr marL="457189" indent="-457189">
              <a:buFont typeface="Arial" pitchFamily="34" charset="0"/>
              <a:buChar char="•"/>
            </a:pPr>
            <a:r>
              <a:rPr lang="en-US" sz="2800" dirty="0"/>
              <a:t>No </a:t>
            </a:r>
            <a:r>
              <a:rPr lang="en-US" sz="2800" dirty="0" err="1"/>
              <a:t>necesita</a:t>
            </a:r>
            <a:r>
              <a:rPr lang="en-US" sz="2800" dirty="0"/>
              <a:t> </a:t>
            </a:r>
            <a:r>
              <a:rPr lang="en-US" sz="2800" dirty="0" err="1"/>
              <a:t>iterar</a:t>
            </a:r>
            <a:r>
              <a:rPr lang="en-US" sz="2800" dirty="0"/>
              <a:t>.</a:t>
            </a:r>
          </a:p>
          <a:p>
            <a:pPr marL="457189" indent="-457189">
              <a:buFont typeface="Arial" pitchFamily="34" charset="0"/>
              <a:buChar char="•"/>
            </a:pPr>
            <a:r>
              <a:rPr lang="en-US" sz="2800" dirty="0" err="1"/>
              <a:t>Necesita</a:t>
            </a:r>
            <a:r>
              <a:rPr lang="en-US" sz="2800" dirty="0"/>
              <a:t> </a:t>
            </a:r>
            <a:r>
              <a:rPr lang="en-US" sz="2800" dirty="0" err="1"/>
              <a:t>calcular</a:t>
            </a:r>
            <a:r>
              <a:rPr lang="en-US" sz="2800" dirty="0"/>
              <a:t>:</a:t>
            </a:r>
          </a:p>
          <a:p>
            <a:pPr marL="457189" indent="-457189">
              <a:buFont typeface="Arial" pitchFamily="34" charset="0"/>
              <a:buChar char="•"/>
            </a:pPr>
            <a:endParaRPr lang="en-US" sz="2800" dirty="0"/>
          </a:p>
          <a:p>
            <a:pPr marL="457189" indent="-457189">
              <a:buFont typeface="Arial" pitchFamily="34" charset="0"/>
              <a:buChar char="•"/>
            </a:pPr>
            <a:r>
              <a:rPr lang="en-US" sz="2800" dirty="0"/>
              <a:t>Lento </a:t>
            </a:r>
            <a:r>
              <a:rPr lang="en-US" sz="2800" dirty="0" err="1"/>
              <a:t>si</a:t>
            </a:r>
            <a:r>
              <a:rPr lang="en-US" sz="2800" dirty="0"/>
              <a:t> n es </a:t>
            </a:r>
            <a:r>
              <a:rPr lang="en-US" sz="2800" dirty="0" err="1"/>
              <a:t>muy</a:t>
            </a:r>
            <a:r>
              <a:rPr lang="en-US" sz="2800" dirty="0"/>
              <a:t> </a:t>
            </a:r>
            <a:r>
              <a:rPr lang="en-US" sz="2800" dirty="0" err="1"/>
              <a:t>grande</a:t>
            </a:r>
            <a:endParaRPr lang="en-US" sz="2800" dirty="0"/>
          </a:p>
        </p:txBody>
      </p:sp>
      <p:sp>
        <p:nvSpPr>
          <p:cNvPr id="16" name="Rectangle 15"/>
          <p:cNvSpPr/>
          <p:nvPr/>
        </p:nvSpPr>
        <p:spPr>
          <a:xfrm>
            <a:off x="203200" y="2824563"/>
            <a:ext cx="5815838" cy="2246769"/>
          </a:xfrm>
          <a:prstGeom prst="rect">
            <a:avLst/>
          </a:prstGeom>
        </p:spPr>
        <p:txBody>
          <a:bodyPr wrap="square">
            <a:spAutoFit/>
          </a:bodyPr>
          <a:lstStyle/>
          <a:p>
            <a:pPr marL="457189" indent="-457189">
              <a:buFont typeface="Arial" pitchFamily="34" charset="0"/>
              <a:buChar char="•"/>
            </a:pPr>
            <a:r>
              <a:rPr lang="en-US" sz="2800" dirty="0"/>
              <a:t>Se require </a:t>
            </a:r>
            <a:r>
              <a:rPr lang="en-US" sz="2800" dirty="0" err="1"/>
              <a:t>elegir</a:t>
            </a:r>
            <a:r>
              <a:rPr lang="en-US" sz="2800" dirty="0"/>
              <a:t> el </a:t>
            </a:r>
            <a:r>
              <a:rPr lang="en-US" sz="2800" dirty="0" err="1"/>
              <a:t>coheficiente</a:t>
            </a:r>
            <a:r>
              <a:rPr lang="en-US" sz="2800" dirty="0"/>
              <a:t> de </a:t>
            </a:r>
            <a:r>
              <a:rPr lang="en-US" sz="2800" dirty="0" err="1"/>
              <a:t>aprendizaje</a:t>
            </a:r>
            <a:r>
              <a:rPr lang="en-US" sz="2800" dirty="0"/>
              <a:t> </a:t>
            </a:r>
          </a:p>
          <a:p>
            <a:pPr marL="457189" indent="-457189">
              <a:buFont typeface="Arial" pitchFamily="34" charset="0"/>
              <a:buChar char="•"/>
            </a:pPr>
            <a:r>
              <a:rPr lang="en-US" sz="2800" dirty="0"/>
              <a:t>Se require </a:t>
            </a:r>
            <a:r>
              <a:rPr lang="en-US" sz="2800" dirty="0" err="1"/>
              <a:t>muchas</a:t>
            </a:r>
            <a:r>
              <a:rPr lang="en-US" sz="2800" dirty="0"/>
              <a:t> </a:t>
            </a:r>
            <a:r>
              <a:rPr lang="en-US" sz="2800" dirty="0" err="1"/>
              <a:t>iteraciones</a:t>
            </a:r>
            <a:endParaRPr lang="en-US" sz="2800" dirty="0"/>
          </a:p>
          <a:p>
            <a:pPr marL="457189" indent="-457189">
              <a:buFont typeface="Arial" pitchFamily="34" charset="0"/>
              <a:buChar char="•"/>
            </a:pPr>
            <a:r>
              <a:rPr lang="en-US" sz="2800" dirty="0" err="1"/>
              <a:t>Trabaja</a:t>
            </a:r>
            <a:r>
              <a:rPr lang="en-US" sz="2800" dirty="0"/>
              <a:t> </a:t>
            </a:r>
            <a:r>
              <a:rPr lang="en-US" sz="2800" dirty="0" err="1"/>
              <a:t>muy</a:t>
            </a:r>
            <a:r>
              <a:rPr lang="en-US" sz="2800" dirty="0"/>
              <a:t> bien </a:t>
            </a:r>
            <a:r>
              <a:rPr lang="en-US" sz="2800" dirty="0" err="1"/>
              <a:t>aun</a:t>
            </a:r>
            <a:r>
              <a:rPr lang="en-US" sz="2800" dirty="0"/>
              <a:t> </a:t>
            </a:r>
            <a:r>
              <a:rPr lang="en-US" sz="2800" dirty="0" err="1"/>
              <a:t>cuando</a:t>
            </a:r>
            <a:r>
              <a:rPr lang="en-US" sz="2800" dirty="0"/>
              <a:t> n es </a:t>
            </a:r>
            <a:r>
              <a:rPr lang="en-US" sz="2800" dirty="0" err="1"/>
              <a:t>grande</a:t>
            </a:r>
            <a:endParaRPr lang="en-US" sz="2800" dirty="0"/>
          </a:p>
        </p:txBody>
      </p:sp>
      <p:pic>
        <p:nvPicPr>
          <p:cNvPr id="8" name="Picture 7"/>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3297507" y="3407845"/>
            <a:ext cx="266700" cy="213360"/>
          </a:xfrm>
          <a:prstGeom prst="rect">
            <a:avLst/>
          </a:prstGeom>
        </p:spPr>
      </p:pic>
      <p:pic>
        <p:nvPicPr>
          <p:cNvPr id="14" name="Picture 13"/>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7176119" y="4626184"/>
            <a:ext cx="1765189" cy="468116"/>
          </a:xfrm>
          <a:prstGeom prst="rect">
            <a:avLst/>
          </a:prstGeom>
        </p:spPr>
      </p:pic>
      <p:pic>
        <p:nvPicPr>
          <p:cNvPr id="20" name="Picture 19"/>
          <p:cNvPicPr>
            <a:picLocks noChangeAspect="1"/>
          </p:cNvPicPr>
          <p:nvPr>
            <p:custDataLst>
              <p:tags r:id="rId3"/>
            </p:custDataLst>
          </p:nvPr>
        </p:nvPicPr>
        <p:blipFill>
          <a:blip r:embed="rId6" cstate="print">
            <a:extLst>
              <a:ext uri="{28A0092B-C50C-407E-A947-70E740481C1C}">
                <a14:useLocalDpi xmlns:a14="http://schemas.microsoft.com/office/drawing/2010/main" val="0"/>
              </a:ext>
            </a:extLst>
          </a:blip>
          <a:stretch>
            <a:fillRect/>
          </a:stretch>
        </p:blipFill>
        <p:spPr>
          <a:xfrm>
            <a:off x="8976320" y="3431664"/>
            <a:ext cx="266700" cy="213360"/>
          </a:xfrm>
          <a:prstGeom prst="rect">
            <a:avLst/>
          </a:prstGeom>
        </p:spPr>
      </p:pic>
      <mc:AlternateContent xmlns:mc="http://schemas.openxmlformats.org/markup-compatibility/2006" xmlns:p14="http://schemas.microsoft.com/office/powerpoint/2010/main">
        <mc:Choice Requires="p14">
          <p:contentPart p14:bwMode="auto" r:id="rId8">
            <p14:nvContentPartPr>
              <p14:cNvPr id="3" name="Ink 2"/>
              <p14:cNvContentPartPr/>
              <p14:nvPr/>
            </p14:nvContentPartPr>
            <p14:xfrm>
              <a:off x="2000040" y="4516504"/>
              <a:ext cx="9710280" cy="2728800"/>
            </p14:xfrm>
          </p:contentPart>
        </mc:Choice>
        <mc:Fallback xmlns="">
          <p:pic>
            <p:nvPicPr>
              <p:cNvPr id="3" name="Ink 2"/>
              <p:cNvPicPr/>
              <p:nvPr/>
            </p:nvPicPr>
            <p:blipFill>
              <a:blip r:embed="rId9"/>
              <a:stretch>
                <a:fillRect/>
              </a:stretch>
            </p:blipFill>
            <p:spPr>
              <a:xfrm>
                <a:off x="1990680" y="4507144"/>
                <a:ext cx="9729000" cy="2747520"/>
              </a:xfrm>
              <a:prstGeom prst="rect">
                <a:avLst/>
              </a:prstGeom>
            </p:spPr>
          </p:pic>
        </mc:Fallback>
      </mc:AlternateContent>
    </p:spTree>
    <p:extLst>
      <p:ext uri="{BB962C8B-B14F-4D97-AF65-F5344CB8AC3E}">
        <p14:creationId xmlns:p14="http://schemas.microsoft.com/office/powerpoint/2010/main" val="15619122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5">
            <a:extLst>
              <a:ext uri="{FF2B5EF4-FFF2-40B4-BE49-F238E27FC236}">
                <a16:creationId xmlns:a16="http://schemas.microsoft.com/office/drawing/2014/main" id="{779680CE-F874-424E-A9F0-87D579F84586}"/>
              </a:ext>
            </a:extLst>
          </p:cNvPr>
          <p:cNvSpPr>
            <a:spLocks noGrp="1"/>
          </p:cNvSpPr>
          <p:nvPr>
            <p:ph type="title"/>
          </p:nvPr>
        </p:nvSpPr>
        <p:spPr/>
        <p:txBody>
          <a:bodyPr/>
          <a:lstStyle/>
          <a:p>
            <a:r>
              <a:rPr lang="es-ES" dirty="0"/>
              <a:t>Multidisciplinar</a:t>
            </a:r>
            <a:endParaRPr lang="es-BO" dirty="0"/>
          </a:p>
        </p:txBody>
      </p:sp>
      <p:sp>
        <p:nvSpPr>
          <p:cNvPr id="7" name="Marcador de contenido 6">
            <a:extLst>
              <a:ext uri="{FF2B5EF4-FFF2-40B4-BE49-F238E27FC236}">
                <a16:creationId xmlns:a16="http://schemas.microsoft.com/office/drawing/2014/main" id="{EEF32F21-53E3-4BF7-9BE0-A66641FC2FB9}"/>
              </a:ext>
            </a:extLst>
          </p:cNvPr>
          <p:cNvSpPr>
            <a:spLocks noGrp="1"/>
          </p:cNvSpPr>
          <p:nvPr>
            <p:ph idx="1"/>
          </p:nvPr>
        </p:nvSpPr>
        <p:spPr/>
        <p:txBody>
          <a:bodyPr/>
          <a:lstStyle/>
          <a:p>
            <a:endParaRPr lang="es-BO"/>
          </a:p>
        </p:txBody>
      </p:sp>
      <p:sp>
        <p:nvSpPr>
          <p:cNvPr id="3" name="2 Marcador de número de diapositiva"/>
          <p:cNvSpPr>
            <a:spLocks noGrp="1"/>
          </p:cNvSpPr>
          <p:nvPr>
            <p:ph type="sldNum" sz="quarter" idx="12"/>
          </p:nvPr>
        </p:nvSpPr>
        <p:spPr/>
        <p:txBody>
          <a:bodyPr/>
          <a:lstStyle/>
          <a:p>
            <a:fld id="{BC27CD9C-C814-4D7E-9230-8D1C34D1498B}" type="slidenum">
              <a:rPr lang="es-ES" smtClean="0"/>
              <a:t>6</a:t>
            </a:fld>
            <a:endParaRPr lang="es-ES"/>
          </a:p>
        </p:txBody>
      </p:sp>
      <p:sp>
        <p:nvSpPr>
          <p:cNvPr id="4" name="2 Título"/>
          <p:cNvSpPr txBox="1">
            <a:spLocks/>
          </p:cNvSpPr>
          <p:nvPr/>
        </p:nvSpPr>
        <p:spPr>
          <a:xfrm>
            <a:off x="609600" y="366184"/>
            <a:ext cx="10972800" cy="1524000"/>
          </a:xfrm>
          <a:prstGeom prst="rect">
            <a:avLst/>
          </a:prstGeom>
        </p:spPr>
        <p:txBody>
          <a:bodyPr>
            <a:normAutofit/>
          </a:bodyPr>
          <a:lstStyle>
            <a:lvl1pPr algn="l" defTabSz="914400" rtl="0" eaLnBrk="1" latinLnBrk="0" hangingPunct="1">
              <a:spcBef>
                <a:spcPct val="0"/>
              </a:spcBef>
              <a:buNone/>
              <a:defRPr lang="es-ES" sz="2200" b="1" kern="1200" dirty="0" smtClean="0">
                <a:solidFill>
                  <a:srgbClr val="00649D"/>
                </a:solidFill>
                <a:latin typeface="+mj-lt"/>
                <a:ea typeface="+mj-ea"/>
                <a:cs typeface="Arial" panose="020B0604020202020204" pitchFamily="34" charset="0"/>
              </a:defRPr>
            </a:lvl1pPr>
          </a:lstStyle>
          <a:p>
            <a:endParaRPr lang="es-ES" sz="4000" dirty="0"/>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7283" y="1778719"/>
            <a:ext cx="5921862" cy="44176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3990907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976747E0-9D57-45F5-AE5A-D876882D2291}"/>
              </a:ext>
            </a:extLst>
          </p:cNvPr>
          <p:cNvSpPr>
            <a:spLocks noGrp="1"/>
          </p:cNvSpPr>
          <p:nvPr>
            <p:ph type="title"/>
          </p:nvPr>
        </p:nvSpPr>
        <p:spPr/>
        <p:txBody>
          <a:bodyPr/>
          <a:lstStyle/>
          <a:p>
            <a:r>
              <a:rPr lang="es-ES" dirty="0"/>
              <a:t>Ecuación de la normal y la no </a:t>
            </a:r>
            <a:r>
              <a:rPr lang="es-ES" dirty="0" err="1"/>
              <a:t>invertibilidad</a:t>
            </a:r>
            <a:endParaRPr lang="es-BO" dirty="0"/>
          </a:p>
        </p:txBody>
      </p:sp>
      <p:sp>
        <p:nvSpPr>
          <p:cNvPr id="4" name="Marcador de contenido 3">
            <a:extLst>
              <a:ext uri="{FF2B5EF4-FFF2-40B4-BE49-F238E27FC236}">
                <a16:creationId xmlns:a16="http://schemas.microsoft.com/office/drawing/2014/main" id="{9BD11CD7-14FD-4D17-B3E5-E738ABFB9122}"/>
              </a:ext>
            </a:extLst>
          </p:cNvPr>
          <p:cNvSpPr>
            <a:spLocks noGrp="1"/>
          </p:cNvSpPr>
          <p:nvPr>
            <p:ph idx="1"/>
          </p:nvPr>
        </p:nvSpPr>
        <p:spPr/>
        <p:txBody>
          <a:bodyPr>
            <a:normAutofit fontScale="85000" lnSpcReduction="10000"/>
          </a:bodyPr>
          <a:lstStyle/>
          <a:p>
            <a:pPr>
              <a:buClr>
                <a:schemeClr val="tx1"/>
              </a:buClr>
              <a:buFont typeface="Arial" panose="020B0604020202020204" pitchFamily="34" charset="0"/>
              <a:buChar char="•"/>
            </a:pPr>
            <a:r>
              <a:rPr lang="es-ES" b="1" dirty="0">
                <a:solidFill>
                  <a:schemeClr val="tx1"/>
                </a:solidFill>
              </a:rPr>
              <a:t>Este es un concepto avanzado</a:t>
            </a:r>
          </a:p>
          <a:p>
            <a:pPr>
              <a:buClr>
                <a:schemeClr val="tx1"/>
              </a:buClr>
              <a:buFont typeface="Arial" panose="020B0604020202020204" pitchFamily="34" charset="0"/>
              <a:buChar char="•"/>
            </a:pPr>
            <a:r>
              <a:rPr lang="es-ES" b="1" dirty="0">
                <a:solidFill>
                  <a:schemeClr val="tx1"/>
                </a:solidFill>
              </a:rPr>
              <a:t>La ecuación de la normal es:</a:t>
            </a:r>
          </a:p>
          <a:p>
            <a:pPr>
              <a:buClr>
                <a:schemeClr val="tx1"/>
              </a:buClr>
              <a:buFont typeface="Arial" panose="020B0604020202020204" pitchFamily="34" charset="0"/>
              <a:buChar char="•"/>
            </a:pPr>
            <a:r>
              <a:rPr lang="es-ES" b="1" dirty="0">
                <a:solidFill>
                  <a:schemeClr val="tx1"/>
                </a:solidFill>
              </a:rPr>
              <a:t>Que sucede si                      no se podría invertir? </a:t>
            </a:r>
          </a:p>
          <a:p>
            <a:pPr>
              <a:buClr>
                <a:schemeClr val="tx1"/>
              </a:buClr>
              <a:buFont typeface="Arial" panose="020B0604020202020204" pitchFamily="34" charset="0"/>
              <a:buChar char="•"/>
            </a:pPr>
            <a:r>
              <a:rPr lang="es-ES" b="1" dirty="0">
                <a:solidFill>
                  <a:schemeClr val="tx1"/>
                </a:solidFill>
              </a:rPr>
              <a:t>Hay matrices que se pueden invertir y otras que no se pueden invertir, estas son matrices singulares o degeneradas. </a:t>
            </a:r>
          </a:p>
          <a:p>
            <a:pPr>
              <a:buClr>
                <a:schemeClr val="tx1"/>
              </a:buClr>
              <a:buFont typeface="Arial" panose="020B0604020202020204" pitchFamily="34" charset="0"/>
              <a:buChar char="•"/>
            </a:pPr>
            <a:r>
              <a:rPr lang="es-ES" b="1" dirty="0">
                <a:solidFill>
                  <a:schemeClr val="tx1"/>
                </a:solidFill>
              </a:rPr>
              <a:t>Esto ocurre muy rara vez.</a:t>
            </a:r>
          </a:p>
          <a:p>
            <a:pPr>
              <a:buClr>
                <a:schemeClr val="tx1"/>
              </a:buClr>
              <a:buFont typeface="Arial" panose="020B0604020202020204" pitchFamily="34" charset="0"/>
              <a:buChar char="•"/>
            </a:pPr>
            <a:r>
              <a:rPr lang="es-ES" b="1" dirty="0">
                <a:solidFill>
                  <a:schemeClr val="tx1"/>
                </a:solidFill>
              </a:rPr>
              <a:t>Generalmente hay dos casos comunes:</a:t>
            </a:r>
          </a:p>
          <a:p>
            <a:pPr lvl="1">
              <a:buClr>
                <a:schemeClr val="tx1"/>
              </a:buClr>
              <a:buFont typeface="Arial" panose="020B0604020202020204" pitchFamily="34" charset="0"/>
              <a:buChar char="•"/>
            </a:pPr>
            <a:r>
              <a:rPr lang="es-ES" b="1" dirty="0">
                <a:solidFill>
                  <a:schemeClr val="tx1"/>
                </a:solidFill>
              </a:rPr>
              <a:t>La primera causa es que, de alguna manera, en el problema de aprendizaje tiene características redundantes. Por ejemplo si trata de predecir precios de casa y si x1 es el tamaño de un casa en metros cuadrados y x2 es el tamaño en pies cuadrados. Como 1 m cuadrado es igual a 3.28 pies, x1 = (3.28)*x2, de manera que si dos características están relacionadas por una ecuación como la anterior esa matriz no es invertible.</a:t>
            </a:r>
          </a:p>
          <a:p>
            <a:pPr lvl="1">
              <a:buClr>
                <a:schemeClr val="tx1"/>
              </a:buClr>
              <a:buFont typeface="Arial" panose="020B0604020202020204" pitchFamily="34" charset="0"/>
              <a:buChar char="•"/>
            </a:pPr>
            <a:r>
              <a:rPr lang="es-ES" b="1" dirty="0">
                <a:solidFill>
                  <a:schemeClr val="tx1"/>
                </a:solidFill>
              </a:rPr>
              <a:t>La segunda causa se debe a que cuando se entrena un algoritmo con muchas características (m &lt; n)</a:t>
            </a:r>
          </a:p>
          <a:p>
            <a:pPr lvl="1">
              <a:buClr>
                <a:schemeClr val="tx1"/>
              </a:buClr>
              <a:buFont typeface="Arial" panose="020B0604020202020204" pitchFamily="34" charset="0"/>
              <a:buChar char="•"/>
            </a:pPr>
            <a:endParaRPr lang="es-ES" b="1" dirty="0">
              <a:solidFill>
                <a:schemeClr val="tx1"/>
              </a:solidFill>
            </a:endParaRPr>
          </a:p>
          <a:p>
            <a:pPr>
              <a:buClr>
                <a:schemeClr val="tx1"/>
              </a:buClr>
              <a:buFont typeface="Arial" panose="020B0604020202020204" pitchFamily="34" charset="0"/>
              <a:buChar char="•"/>
            </a:pPr>
            <a:endParaRPr lang="es-ES" b="1" dirty="0">
              <a:solidFill>
                <a:schemeClr val="tx1"/>
              </a:solidFill>
            </a:endParaRPr>
          </a:p>
        </p:txBody>
      </p:sp>
      <p:sp>
        <p:nvSpPr>
          <p:cNvPr id="2" name="Marcador de número de diapositiva 1">
            <a:extLst>
              <a:ext uri="{FF2B5EF4-FFF2-40B4-BE49-F238E27FC236}">
                <a16:creationId xmlns:a16="http://schemas.microsoft.com/office/drawing/2014/main" id="{6DFE2323-EA81-491B-B77A-BB8A14E66D94}"/>
              </a:ext>
            </a:extLst>
          </p:cNvPr>
          <p:cNvSpPr>
            <a:spLocks noGrp="1"/>
          </p:cNvSpPr>
          <p:nvPr>
            <p:ph type="sldNum" sz="quarter" idx="12"/>
          </p:nvPr>
        </p:nvSpPr>
        <p:spPr/>
        <p:txBody>
          <a:bodyPr/>
          <a:lstStyle/>
          <a:p>
            <a:fld id="{6D22F896-40B5-4ADD-8801-0D06FADFA095}" type="slidenum">
              <a:rPr lang="en-US" smtClean="0"/>
              <a:t>60</a:t>
            </a:fld>
            <a:endParaRPr lang="en-US" dirty="0"/>
          </a:p>
        </p:txBody>
      </p:sp>
      <p:pic>
        <p:nvPicPr>
          <p:cNvPr id="5" name="Picture 1">
            <a:extLst>
              <a:ext uri="{FF2B5EF4-FFF2-40B4-BE49-F238E27FC236}">
                <a16:creationId xmlns:a16="http://schemas.microsoft.com/office/drawing/2014/main" id="{2FB39C54-D0FA-4EB1-B17C-F6AB65DF975D}"/>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3863752" y="2386920"/>
            <a:ext cx="2952328" cy="394008"/>
          </a:xfrm>
          <a:prstGeom prst="rect">
            <a:avLst/>
          </a:prstGeom>
        </p:spPr>
      </p:pic>
      <p:pic>
        <p:nvPicPr>
          <p:cNvPr id="6" name="Picture 5">
            <a:extLst>
              <a:ext uri="{FF2B5EF4-FFF2-40B4-BE49-F238E27FC236}">
                <a16:creationId xmlns:a16="http://schemas.microsoft.com/office/drawing/2014/main" id="{800B8428-1D96-4871-886E-59F9747820D8}"/>
              </a:ext>
            </a:extLst>
          </p:cNvPr>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tretch>
            <a:fillRect/>
          </a:stretch>
        </p:blipFill>
        <p:spPr>
          <a:xfrm>
            <a:off x="2639616" y="2807326"/>
            <a:ext cx="864096" cy="305461"/>
          </a:xfrm>
          <a:prstGeom prst="rect">
            <a:avLst/>
          </a:prstGeom>
        </p:spPr>
      </p:pic>
    </p:spTree>
    <p:extLst>
      <p:ext uri="{BB962C8B-B14F-4D97-AF65-F5344CB8AC3E}">
        <p14:creationId xmlns:p14="http://schemas.microsoft.com/office/powerpoint/2010/main" val="271715625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F0D57152-996E-47ED-A679-9CF4412B2C90}"/>
              </a:ext>
            </a:extLst>
          </p:cNvPr>
          <p:cNvSpPr>
            <a:spLocks noGrp="1"/>
          </p:cNvSpPr>
          <p:nvPr>
            <p:ph type="title"/>
          </p:nvPr>
        </p:nvSpPr>
        <p:spPr/>
        <p:txBody>
          <a:bodyPr/>
          <a:lstStyle/>
          <a:p>
            <a:r>
              <a:rPr lang="es-ES" dirty="0"/>
              <a:t>REGRESIÓN LOGÍSTICA</a:t>
            </a:r>
            <a:endParaRPr lang="es-BO" dirty="0"/>
          </a:p>
        </p:txBody>
      </p:sp>
      <p:sp>
        <p:nvSpPr>
          <p:cNvPr id="5" name="Marcador de contenido 4">
            <a:extLst>
              <a:ext uri="{FF2B5EF4-FFF2-40B4-BE49-F238E27FC236}">
                <a16:creationId xmlns:a16="http://schemas.microsoft.com/office/drawing/2014/main" id="{5CE90416-885D-4A67-B24A-A8C9228A220A}"/>
              </a:ext>
            </a:extLst>
          </p:cNvPr>
          <p:cNvSpPr>
            <a:spLocks noGrp="1"/>
          </p:cNvSpPr>
          <p:nvPr>
            <p:ph idx="1"/>
          </p:nvPr>
        </p:nvSpPr>
        <p:spPr>
          <a:xfrm>
            <a:off x="677334" y="2160589"/>
            <a:ext cx="5634690" cy="3880773"/>
          </a:xfrm>
        </p:spPr>
        <p:txBody>
          <a:bodyPr>
            <a:normAutofit/>
          </a:bodyPr>
          <a:lstStyle/>
          <a:p>
            <a:pPr marL="0" indent="0">
              <a:buNone/>
            </a:pPr>
            <a:r>
              <a:rPr lang="es-ES" sz="2800" b="1" dirty="0"/>
              <a:t>CLASIFICACIÓN</a:t>
            </a:r>
          </a:p>
          <a:p>
            <a:r>
              <a:rPr lang="es-ES" sz="2800" dirty="0"/>
              <a:t>En los problemas de clasificación, el valor de la variable que se quiere predecir es discreto.</a:t>
            </a:r>
          </a:p>
          <a:p>
            <a:r>
              <a:rPr lang="es-ES" sz="2800" dirty="0"/>
              <a:t>Se utiliza el algoritmo de regresión logística.</a:t>
            </a:r>
            <a:endParaRPr lang="es-BO" sz="2800" dirty="0"/>
          </a:p>
        </p:txBody>
      </p:sp>
      <p:pic>
        <p:nvPicPr>
          <p:cNvPr id="1026" name="Picture 2" descr="Resultado de imagen para logistic regression">
            <a:extLst>
              <a:ext uri="{FF2B5EF4-FFF2-40B4-BE49-F238E27FC236}">
                <a16:creationId xmlns:a16="http://schemas.microsoft.com/office/drawing/2014/main" id="{E4B3B055-001C-4B6F-94B4-ECE68A60AE6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12024" y="1791162"/>
            <a:ext cx="5010150" cy="4619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155477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1CB1726-81F8-4F43-A5B3-5A0119427451}"/>
              </a:ext>
            </a:extLst>
          </p:cNvPr>
          <p:cNvSpPr>
            <a:spLocks noGrp="1"/>
          </p:cNvSpPr>
          <p:nvPr>
            <p:ph type="title"/>
          </p:nvPr>
        </p:nvSpPr>
        <p:spPr/>
        <p:txBody>
          <a:bodyPr/>
          <a:lstStyle/>
          <a:p>
            <a:r>
              <a:rPr lang="es-ES" dirty="0"/>
              <a:t>Problemas de clasificación</a:t>
            </a:r>
            <a:endParaRPr lang="es-BO" dirty="0"/>
          </a:p>
        </p:txBody>
      </p:sp>
      <p:sp>
        <p:nvSpPr>
          <p:cNvPr id="3" name="Marcador de contenido 2">
            <a:extLst>
              <a:ext uri="{FF2B5EF4-FFF2-40B4-BE49-F238E27FC236}">
                <a16:creationId xmlns:a16="http://schemas.microsoft.com/office/drawing/2014/main" id="{E8464C81-CF49-40D2-AC54-0CDBB704AD53}"/>
              </a:ext>
            </a:extLst>
          </p:cNvPr>
          <p:cNvSpPr>
            <a:spLocks noGrp="1"/>
          </p:cNvSpPr>
          <p:nvPr>
            <p:ph idx="1"/>
          </p:nvPr>
        </p:nvSpPr>
        <p:spPr>
          <a:xfrm>
            <a:off x="677334" y="2160589"/>
            <a:ext cx="8596668" cy="3284635"/>
          </a:xfrm>
        </p:spPr>
        <p:txBody>
          <a:bodyPr/>
          <a:lstStyle/>
          <a:p>
            <a:r>
              <a:rPr lang="es-ES" dirty="0"/>
              <a:t>Correo electrónico (spam / no spam)?</a:t>
            </a:r>
          </a:p>
          <a:p>
            <a:r>
              <a:rPr lang="es-ES" dirty="0"/>
              <a:t>Transacciones en línea fraudulentas (si / no)?</a:t>
            </a:r>
          </a:p>
          <a:p>
            <a:r>
              <a:rPr lang="es-ES" dirty="0"/>
              <a:t>Tumor (maligno / benigno)?</a:t>
            </a:r>
          </a:p>
          <a:p>
            <a:r>
              <a:rPr lang="es-ES" dirty="0"/>
              <a:t>Solicitud de crédito en un banco (aprobado / rechazado)?</a:t>
            </a:r>
          </a:p>
          <a:p>
            <a:r>
              <a:rPr lang="es-ES" dirty="0"/>
              <a:t>Introducción de un nuevo producto en el mercado (aceptado / rechazado)?</a:t>
            </a:r>
          </a:p>
          <a:p>
            <a:r>
              <a:rPr lang="es-ES" dirty="0"/>
              <a:t>….</a:t>
            </a:r>
          </a:p>
          <a:p>
            <a:endParaRPr lang="es-ES" dirty="0"/>
          </a:p>
          <a:p>
            <a:r>
              <a:rPr lang="es-ES" dirty="0"/>
              <a:t>La variable que se quiere predecir es: </a:t>
            </a:r>
            <a:endParaRPr lang="es-BO" dirty="0"/>
          </a:p>
        </p:txBody>
      </p:sp>
      <p:sp>
        <p:nvSpPr>
          <p:cNvPr id="5" name="Rectángulo 4">
            <a:extLst>
              <a:ext uri="{FF2B5EF4-FFF2-40B4-BE49-F238E27FC236}">
                <a16:creationId xmlns:a16="http://schemas.microsoft.com/office/drawing/2014/main" id="{20EF1258-EE3F-4EE8-9434-B9B25086CDEA}"/>
              </a:ext>
            </a:extLst>
          </p:cNvPr>
          <p:cNvSpPr/>
          <p:nvPr/>
        </p:nvSpPr>
        <p:spPr>
          <a:xfrm>
            <a:off x="4295800" y="5710502"/>
            <a:ext cx="4608512" cy="646331"/>
          </a:xfrm>
          <a:prstGeom prst="rect">
            <a:avLst/>
          </a:prstGeom>
        </p:spPr>
        <p:txBody>
          <a:bodyPr wrap="square">
            <a:spAutoFit/>
          </a:bodyPr>
          <a:lstStyle/>
          <a:p>
            <a:r>
              <a:rPr lang="es-BO" b="1" dirty="0"/>
              <a:t>0: “Clase negativa” (ej., tumor benigno) </a:t>
            </a:r>
          </a:p>
          <a:p>
            <a:r>
              <a:rPr lang="es-BO" b="1" dirty="0"/>
              <a:t>1: “Clase positiva” (ej., tumor maligno)</a:t>
            </a:r>
          </a:p>
        </p:txBody>
      </p:sp>
      <p:pic>
        <p:nvPicPr>
          <p:cNvPr id="6" name="Picture 4">
            <a:extLst>
              <a:ext uri="{FF2B5EF4-FFF2-40B4-BE49-F238E27FC236}">
                <a16:creationId xmlns:a16="http://schemas.microsoft.com/office/drawing/2014/main" id="{1AAC02AA-46BE-41B0-B98D-8C40E1E651BC}"/>
              </a:ext>
            </a:extLst>
          </p:cNvPr>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2567608" y="5849872"/>
            <a:ext cx="1492301" cy="367589"/>
          </a:xfrm>
          <a:prstGeom prst="rect">
            <a:avLst/>
          </a:prstGeom>
        </p:spPr>
      </p:pic>
    </p:spTree>
    <p:extLst>
      <p:ext uri="{BB962C8B-B14F-4D97-AF65-F5344CB8AC3E}">
        <p14:creationId xmlns:p14="http://schemas.microsoft.com/office/powerpoint/2010/main" val="157033977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F4B23B9-1F54-4F92-A7C6-92FB31B45101}"/>
              </a:ext>
            </a:extLst>
          </p:cNvPr>
          <p:cNvSpPr>
            <a:spLocks noGrp="1"/>
          </p:cNvSpPr>
          <p:nvPr>
            <p:ph type="title"/>
          </p:nvPr>
        </p:nvSpPr>
        <p:spPr/>
        <p:txBody>
          <a:bodyPr/>
          <a:lstStyle/>
          <a:p>
            <a:r>
              <a:rPr lang="es-ES" dirty="0"/>
              <a:t>Como se desarrolla un problema de clasificación?</a:t>
            </a:r>
            <a:endParaRPr lang="es-BO" dirty="0"/>
          </a:p>
        </p:txBody>
      </p:sp>
      <p:sp>
        <p:nvSpPr>
          <p:cNvPr id="4" name="Marcador de número de diapositiva 3">
            <a:extLst>
              <a:ext uri="{FF2B5EF4-FFF2-40B4-BE49-F238E27FC236}">
                <a16:creationId xmlns:a16="http://schemas.microsoft.com/office/drawing/2014/main" id="{D848DFBF-5D63-4260-8108-5CA9AEB148BB}"/>
              </a:ext>
            </a:extLst>
          </p:cNvPr>
          <p:cNvSpPr>
            <a:spLocks noGrp="1"/>
          </p:cNvSpPr>
          <p:nvPr>
            <p:ph type="sldNum" sz="quarter" idx="12"/>
          </p:nvPr>
        </p:nvSpPr>
        <p:spPr/>
        <p:txBody>
          <a:bodyPr/>
          <a:lstStyle/>
          <a:p>
            <a:fld id="{6D22F896-40B5-4ADD-8801-0D06FADFA095}" type="slidenum">
              <a:rPr lang="en-US" smtClean="0"/>
              <a:t>63</a:t>
            </a:fld>
            <a:endParaRPr lang="en-US" dirty="0"/>
          </a:p>
        </p:txBody>
      </p:sp>
      <p:pic>
        <p:nvPicPr>
          <p:cNvPr id="5" name="Imagen 4">
            <a:extLst>
              <a:ext uri="{FF2B5EF4-FFF2-40B4-BE49-F238E27FC236}">
                <a16:creationId xmlns:a16="http://schemas.microsoft.com/office/drawing/2014/main" id="{7422A4A6-6E1B-43A5-9FC1-4F0EA2856682}"/>
              </a:ext>
            </a:extLst>
          </p:cNvPr>
          <p:cNvPicPr>
            <a:picLocks noChangeAspect="1"/>
          </p:cNvPicPr>
          <p:nvPr/>
        </p:nvPicPr>
        <p:blipFill>
          <a:blip r:embed="rId5"/>
          <a:stretch>
            <a:fillRect/>
          </a:stretch>
        </p:blipFill>
        <p:spPr>
          <a:xfrm>
            <a:off x="2123503" y="2092612"/>
            <a:ext cx="6042302" cy="2772758"/>
          </a:xfrm>
          <a:prstGeom prst="rect">
            <a:avLst/>
          </a:prstGeom>
        </p:spPr>
      </p:pic>
      <p:grpSp>
        <p:nvGrpSpPr>
          <p:cNvPr id="6" name="Group 4">
            <a:extLst>
              <a:ext uri="{FF2B5EF4-FFF2-40B4-BE49-F238E27FC236}">
                <a16:creationId xmlns:a16="http://schemas.microsoft.com/office/drawing/2014/main" id="{7B17ABB1-D890-4BF3-B455-DB2497496138}"/>
              </a:ext>
            </a:extLst>
          </p:cNvPr>
          <p:cNvGrpSpPr/>
          <p:nvPr/>
        </p:nvGrpSpPr>
        <p:grpSpPr>
          <a:xfrm>
            <a:off x="793304" y="4865370"/>
            <a:ext cx="5638800" cy="461665"/>
            <a:chOff x="2286000" y="2573982"/>
            <a:chExt cx="5638800" cy="461665"/>
          </a:xfrm>
        </p:grpSpPr>
        <p:sp>
          <p:nvSpPr>
            <p:cNvPr id="7" name="TextBox 10">
              <a:extLst>
                <a:ext uri="{FF2B5EF4-FFF2-40B4-BE49-F238E27FC236}">
                  <a16:creationId xmlns:a16="http://schemas.microsoft.com/office/drawing/2014/main" id="{7C68E9BE-5B5B-4B78-8B80-5D4C4EE23BB5}"/>
                </a:ext>
              </a:extLst>
            </p:cNvPr>
            <p:cNvSpPr txBox="1"/>
            <p:nvPr/>
          </p:nvSpPr>
          <p:spPr>
            <a:xfrm>
              <a:off x="2286000" y="2573982"/>
              <a:ext cx="5638800" cy="461665"/>
            </a:xfrm>
            <a:prstGeom prst="rect">
              <a:avLst/>
            </a:prstGeom>
            <a:noFill/>
          </p:spPr>
          <p:txBody>
            <a:bodyPr wrap="square" rtlCol="0">
              <a:spAutoFit/>
            </a:bodyPr>
            <a:lstStyle/>
            <a:p>
              <a:r>
                <a:rPr lang="es-BO" sz="2400"/>
                <a:t>El umbral del clasificador         en 0.5:</a:t>
              </a:r>
            </a:p>
          </p:txBody>
        </p:sp>
        <p:pic>
          <p:nvPicPr>
            <p:cNvPr id="8" name="Picture 2">
              <a:extLst>
                <a:ext uri="{FF2B5EF4-FFF2-40B4-BE49-F238E27FC236}">
                  <a16:creationId xmlns:a16="http://schemas.microsoft.com/office/drawing/2014/main" id="{90F47E53-779D-4942-81D1-BD503D3D5923}"/>
                </a:ext>
              </a:extLst>
            </p:cNvPr>
            <p:cNvPicPr>
              <a:picLocks noChangeAspect="1"/>
            </p:cNvPicPr>
            <p:nvPr>
              <p:custDataLst>
                <p:tags r:id="rId3"/>
              </p:custDataLst>
            </p:nvPr>
          </p:nvPicPr>
          <p:blipFill>
            <a:blip r:embed="rId6" cstate="print">
              <a:extLst>
                <a:ext uri="{28A0092B-C50C-407E-A947-70E740481C1C}">
                  <a14:useLocalDpi xmlns:a14="http://schemas.microsoft.com/office/drawing/2010/main" val="0"/>
                </a:ext>
              </a:extLst>
            </a:blip>
            <a:stretch>
              <a:fillRect/>
            </a:stretch>
          </p:blipFill>
          <p:spPr>
            <a:xfrm>
              <a:off x="5958408" y="2671700"/>
              <a:ext cx="678942" cy="306324"/>
            </a:xfrm>
            <a:prstGeom prst="rect">
              <a:avLst/>
            </a:prstGeom>
          </p:spPr>
        </p:pic>
      </p:grpSp>
      <p:grpSp>
        <p:nvGrpSpPr>
          <p:cNvPr id="9" name="Group 13">
            <a:extLst>
              <a:ext uri="{FF2B5EF4-FFF2-40B4-BE49-F238E27FC236}">
                <a16:creationId xmlns:a16="http://schemas.microsoft.com/office/drawing/2014/main" id="{08184CC9-0077-4B73-A4B6-DD36CD1DC9C9}"/>
              </a:ext>
            </a:extLst>
          </p:cNvPr>
          <p:cNvGrpSpPr/>
          <p:nvPr/>
        </p:nvGrpSpPr>
        <p:grpSpPr>
          <a:xfrm>
            <a:off x="1631504" y="5421273"/>
            <a:ext cx="5638800" cy="461665"/>
            <a:chOff x="1219200" y="3311247"/>
            <a:chExt cx="5638800" cy="461665"/>
          </a:xfrm>
        </p:grpSpPr>
        <p:sp>
          <p:nvSpPr>
            <p:cNvPr id="10" name="TextBox 17">
              <a:extLst>
                <a:ext uri="{FF2B5EF4-FFF2-40B4-BE49-F238E27FC236}">
                  <a16:creationId xmlns:a16="http://schemas.microsoft.com/office/drawing/2014/main" id="{66D6DCD0-7DBA-445E-8DCC-41622B699DD4}"/>
                </a:ext>
              </a:extLst>
            </p:cNvPr>
            <p:cNvSpPr txBox="1"/>
            <p:nvPr/>
          </p:nvSpPr>
          <p:spPr>
            <a:xfrm>
              <a:off x="1219200" y="3311247"/>
              <a:ext cx="5638800" cy="461665"/>
            </a:xfrm>
            <a:prstGeom prst="rect">
              <a:avLst/>
            </a:prstGeom>
            <a:noFill/>
          </p:spPr>
          <p:txBody>
            <a:bodyPr wrap="square" rtlCol="0">
              <a:spAutoFit/>
            </a:bodyPr>
            <a:lstStyle/>
            <a:p>
              <a:r>
                <a:rPr lang="es-BO" sz="2400"/>
                <a:t>Si                        , predice “y = 1”</a:t>
              </a:r>
            </a:p>
          </p:txBody>
        </p:sp>
        <p:pic>
          <p:nvPicPr>
            <p:cNvPr id="11" name="Picture 6">
              <a:extLst>
                <a:ext uri="{FF2B5EF4-FFF2-40B4-BE49-F238E27FC236}">
                  <a16:creationId xmlns:a16="http://schemas.microsoft.com/office/drawing/2014/main" id="{1B33CFB6-15AB-448F-B638-EC36FBD0D826}"/>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1607058" y="3408965"/>
              <a:ext cx="1483614" cy="306324"/>
            </a:xfrm>
            <a:prstGeom prst="rect">
              <a:avLst/>
            </a:prstGeom>
          </p:spPr>
        </p:pic>
      </p:grpSp>
      <p:grpSp>
        <p:nvGrpSpPr>
          <p:cNvPr id="12" name="Group 23">
            <a:extLst>
              <a:ext uri="{FF2B5EF4-FFF2-40B4-BE49-F238E27FC236}">
                <a16:creationId xmlns:a16="http://schemas.microsoft.com/office/drawing/2014/main" id="{8D8054DB-A800-4165-8E75-1C0C27D42E2A}"/>
              </a:ext>
            </a:extLst>
          </p:cNvPr>
          <p:cNvGrpSpPr/>
          <p:nvPr/>
        </p:nvGrpSpPr>
        <p:grpSpPr>
          <a:xfrm>
            <a:off x="1631504" y="6017567"/>
            <a:ext cx="5638800" cy="461665"/>
            <a:chOff x="1219200" y="3849379"/>
            <a:chExt cx="5638800" cy="461665"/>
          </a:xfrm>
        </p:grpSpPr>
        <p:sp>
          <p:nvSpPr>
            <p:cNvPr id="13" name="TextBox 20">
              <a:extLst>
                <a:ext uri="{FF2B5EF4-FFF2-40B4-BE49-F238E27FC236}">
                  <a16:creationId xmlns:a16="http://schemas.microsoft.com/office/drawing/2014/main" id="{7913D97C-9984-48D5-BFB0-E8F318B941D3}"/>
                </a:ext>
              </a:extLst>
            </p:cNvPr>
            <p:cNvSpPr txBox="1"/>
            <p:nvPr/>
          </p:nvSpPr>
          <p:spPr>
            <a:xfrm>
              <a:off x="1219200" y="3849379"/>
              <a:ext cx="5638800" cy="461665"/>
            </a:xfrm>
            <a:prstGeom prst="rect">
              <a:avLst/>
            </a:prstGeom>
            <a:noFill/>
          </p:spPr>
          <p:txBody>
            <a:bodyPr wrap="square" rtlCol="0">
              <a:spAutoFit/>
            </a:bodyPr>
            <a:lstStyle/>
            <a:p>
              <a:r>
                <a:rPr lang="en-US" sz="2400" dirty="0"/>
                <a:t>Si                        , </a:t>
              </a:r>
              <a:r>
                <a:rPr lang="es-BO" sz="2400" dirty="0"/>
                <a:t>predice</a:t>
              </a:r>
              <a:r>
                <a:rPr lang="en-US" sz="2400" dirty="0"/>
                <a:t> “y = 0”</a:t>
              </a:r>
            </a:p>
          </p:txBody>
        </p:sp>
        <p:pic>
          <p:nvPicPr>
            <p:cNvPr id="14" name="Picture 22">
              <a:extLst>
                <a:ext uri="{FF2B5EF4-FFF2-40B4-BE49-F238E27FC236}">
                  <a16:creationId xmlns:a16="http://schemas.microsoft.com/office/drawing/2014/main" id="{D05F1D5B-5EC2-4390-B541-68C3B068CAA8}"/>
                </a:ext>
              </a:extLst>
            </p:cNvPr>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1607058" y="3947097"/>
              <a:ext cx="1483614" cy="306324"/>
            </a:xfrm>
            <a:prstGeom prst="rect">
              <a:avLst/>
            </a:prstGeom>
          </p:spPr>
        </p:pic>
      </p:grpSp>
    </p:spTree>
    <p:extLst>
      <p:ext uri="{BB962C8B-B14F-4D97-AF65-F5344CB8AC3E}">
        <p14:creationId xmlns:p14="http://schemas.microsoft.com/office/powerpoint/2010/main" val="69582442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707B081-641F-482F-9F24-02AE8A24A40D}"/>
              </a:ext>
            </a:extLst>
          </p:cNvPr>
          <p:cNvSpPr>
            <a:spLocks noGrp="1"/>
          </p:cNvSpPr>
          <p:nvPr>
            <p:ph type="title"/>
          </p:nvPr>
        </p:nvSpPr>
        <p:spPr/>
        <p:txBody>
          <a:bodyPr>
            <a:normAutofit fontScale="90000"/>
          </a:bodyPr>
          <a:lstStyle/>
          <a:p>
            <a:r>
              <a:rPr lang="es-ES" dirty="0"/>
              <a:t>Otros aspectos relacionados a la regresión lineal aplicada a la clasificación</a:t>
            </a:r>
            <a:endParaRPr lang="es-BO" dirty="0"/>
          </a:p>
        </p:txBody>
      </p:sp>
      <p:sp>
        <p:nvSpPr>
          <p:cNvPr id="3" name="Marcador de contenido 2">
            <a:extLst>
              <a:ext uri="{FF2B5EF4-FFF2-40B4-BE49-F238E27FC236}">
                <a16:creationId xmlns:a16="http://schemas.microsoft.com/office/drawing/2014/main" id="{0ED2F081-D98D-442E-A620-7E0152F2964A}"/>
              </a:ext>
            </a:extLst>
          </p:cNvPr>
          <p:cNvSpPr>
            <a:spLocks noGrp="1"/>
          </p:cNvSpPr>
          <p:nvPr>
            <p:ph idx="1"/>
          </p:nvPr>
        </p:nvSpPr>
        <p:spPr/>
        <p:txBody>
          <a:bodyPr/>
          <a:lstStyle/>
          <a:p>
            <a:r>
              <a:rPr lang="es-ES" dirty="0"/>
              <a:t>Clasificación:</a:t>
            </a:r>
          </a:p>
          <a:p>
            <a:r>
              <a:rPr lang="es-ES" dirty="0"/>
              <a:t>Aplicando regresión lineal:</a:t>
            </a:r>
          </a:p>
          <a:p>
            <a:pPr lvl="1"/>
            <a:r>
              <a:rPr lang="es-ES" dirty="0"/>
              <a:t>y = 0 o y = 1 </a:t>
            </a:r>
          </a:p>
          <a:p>
            <a:pPr lvl="1"/>
            <a:r>
              <a:rPr lang="es-ES" dirty="0"/>
              <a:t>h(x) puede ser &gt; 1 o &lt; 0</a:t>
            </a:r>
          </a:p>
          <a:p>
            <a:r>
              <a:rPr lang="es-ES" dirty="0"/>
              <a:t>Aplicando algoritmo de regresión logística:</a:t>
            </a:r>
          </a:p>
          <a:p>
            <a:endParaRPr lang="es-ES" dirty="0"/>
          </a:p>
          <a:p>
            <a:endParaRPr lang="es-ES" dirty="0"/>
          </a:p>
          <a:p>
            <a:pPr lvl="1"/>
            <a:r>
              <a:rPr lang="es-ES" dirty="0"/>
              <a:t>Genera predicción de valores entre 0 y 1</a:t>
            </a:r>
          </a:p>
          <a:p>
            <a:pPr lvl="1"/>
            <a:r>
              <a:rPr lang="es-ES" dirty="0"/>
              <a:t>Se utiliza en procesos de clasificación</a:t>
            </a:r>
          </a:p>
          <a:p>
            <a:pPr lvl="1"/>
            <a:endParaRPr lang="es-BO" dirty="0"/>
          </a:p>
        </p:txBody>
      </p:sp>
      <p:sp>
        <p:nvSpPr>
          <p:cNvPr id="4" name="Marcador de número de diapositiva 3">
            <a:extLst>
              <a:ext uri="{FF2B5EF4-FFF2-40B4-BE49-F238E27FC236}">
                <a16:creationId xmlns:a16="http://schemas.microsoft.com/office/drawing/2014/main" id="{766BD73A-E72A-4E4E-81EB-3A3AA6780C35}"/>
              </a:ext>
            </a:extLst>
          </p:cNvPr>
          <p:cNvSpPr>
            <a:spLocks noGrp="1"/>
          </p:cNvSpPr>
          <p:nvPr>
            <p:ph type="sldNum" sz="quarter" idx="12"/>
          </p:nvPr>
        </p:nvSpPr>
        <p:spPr/>
        <p:txBody>
          <a:bodyPr/>
          <a:lstStyle/>
          <a:p>
            <a:fld id="{6D22F896-40B5-4ADD-8801-0D06FADFA095}" type="slidenum">
              <a:rPr lang="en-US" smtClean="0"/>
              <a:t>64</a:t>
            </a:fld>
            <a:endParaRPr lang="en-US" dirty="0"/>
          </a:p>
        </p:txBody>
      </p:sp>
      <p:pic>
        <p:nvPicPr>
          <p:cNvPr id="5" name="Picture 5">
            <a:extLst>
              <a:ext uri="{FF2B5EF4-FFF2-40B4-BE49-F238E27FC236}">
                <a16:creationId xmlns:a16="http://schemas.microsoft.com/office/drawing/2014/main" id="{73783785-400F-4CEC-96E2-BC8B980B3FF1}"/>
              </a:ext>
            </a:extLst>
          </p:cNvPr>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2567608" y="4221088"/>
            <a:ext cx="2559178" cy="435190"/>
          </a:xfrm>
          <a:prstGeom prst="rect">
            <a:avLst/>
          </a:prstGeom>
        </p:spPr>
      </p:pic>
    </p:spTree>
    <p:extLst>
      <p:ext uri="{BB962C8B-B14F-4D97-AF65-F5344CB8AC3E}">
        <p14:creationId xmlns:p14="http://schemas.microsoft.com/office/powerpoint/2010/main" val="299156885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5A70661-3DC2-41B1-9DA4-405843D0F6F8}"/>
              </a:ext>
            </a:extLst>
          </p:cNvPr>
          <p:cNvSpPr>
            <a:spLocks noGrp="1"/>
          </p:cNvSpPr>
          <p:nvPr>
            <p:ph type="title"/>
          </p:nvPr>
        </p:nvSpPr>
        <p:spPr/>
        <p:txBody>
          <a:bodyPr/>
          <a:lstStyle/>
          <a:p>
            <a:r>
              <a:rPr lang="es-ES" dirty="0"/>
              <a:t>Representación de la hipótesis</a:t>
            </a:r>
            <a:endParaRPr lang="es-BO" dirty="0"/>
          </a:p>
        </p:txBody>
      </p:sp>
      <p:sp>
        <p:nvSpPr>
          <p:cNvPr id="3" name="Marcador de contenido 2">
            <a:extLst>
              <a:ext uri="{FF2B5EF4-FFF2-40B4-BE49-F238E27FC236}">
                <a16:creationId xmlns:a16="http://schemas.microsoft.com/office/drawing/2014/main" id="{913F697F-5097-4A34-B13B-587847352DD9}"/>
              </a:ext>
            </a:extLst>
          </p:cNvPr>
          <p:cNvSpPr>
            <a:spLocks noGrp="1"/>
          </p:cNvSpPr>
          <p:nvPr>
            <p:ph idx="1"/>
          </p:nvPr>
        </p:nvSpPr>
        <p:spPr/>
        <p:txBody>
          <a:bodyPr/>
          <a:lstStyle/>
          <a:p>
            <a:r>
              <a:rPr lang="es-ES" dirty="0"/>
              <a:t>Cual es la función que se utilizará para representar la hipótesis en un problema de clasificación.</a:t>
            </a:r>
          </a:p>
          <a:p>
            <a:r>
              <a:rPr lang="es-BO" dirty="0"/>
              <a:t>Un modelo de regresión logística busca:</a:t>
            </a:r>
          </a:p>
          <a:p>
            <a:endParaRPr lang="es-BO" dirty="0"/>
          </a:p>
        </p:txBody>
      </p:sp>
      <p:sp>
        <p:nvSpPr>
          <p:cNvPr id="4" name="Marcador de número de diapositiva 3">
            <a:extLst>
              <a:ext uri="{FF2B5EF4-FFF2-40B4-BE49-F238E27FC236}">
                <a16:creationId xmlns:a16="http://schemas.microsoft.com/office/drawing/2014/main" id="{B5B34B77-1E39-45E4-836E-D568462B4092}"/>
              </a:ext>
            </a:extLst>
          </p:cNvPr>
          <p:cNvSpPr>
            <a:spLocks noGrp="1"/>
          </p:cNvSpPr>
          <p:nvPr>
            <p:ph type="sldNum" sz="quarter" idx="12"/>
          </p:nvPr>
        </p:nvSpPr>
        <p:spPr/>
        <p:txBody>
          <a:bodyPr/>
          <a:lstStyle/>
          <a:p>
            <a:fld id="{6D22F896-40B5-4ADD-8801-0D06FADFA095}" type="slidenum">
              <a:rPr lang="en-US" smtClean="0"/>
              <a:t>65</a:t>
            </a:fld>
            <a:endParaRPr lang="en-US" dirty="0"/>
          </a:p>
        </p:txBody>
      </p:sp>
      <p:pic>
        <p:nvPicPr>
          <p:cNvPr id="5" name="Picture 4">
            <a:extLst>
              <a:ext uri="{FF2B5EF4-FFF2-40B4-BE49-F238E27FC236}">
                <a16:creationId xmlns:a16="http://schemas.microsoft.com/office/drawing/2014/main" id="{B690B158-1021-4E55-9411-B667F9A8E2DC}"/>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1459109" y="3441215"/>
            <a:ext cx="2322957" cy="384048"/>
          </a:xfrm>
          <a:prstGeom prst="rect">
            <a:avLst/>
          </a:prstGeom>
        </p:spPr>
      </p:pic>
      <p:pic>
        <p:nvPicPr>
          <p:cNvPr id="6" name="Picture 7">
            <a:extLst>
              <a:ext uri="{FF2B5EF4-FFF2-40B4-BE49-F238E27FC236}">
                <a16:creationId xmlns:a16="http://schemas.microsoft.com/office/drawing/2014/main" id="{876DE26D-F95B-42DA-AA4C-7B62134106B1}"/>
              </a:ext>
            </a:extLst>
          </p:cNvPr>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1650182" y="3984638"/>
            <a:ext cx="1981581" cy="458724"/>
          </a:xfrm>
          <a:prstGeom prst="rect">
            <a:avLst/>
          </a:prstGeom>
        </p:spPr>
      </p:pic>
      <p:sp>
        <p:nvSpPr>
          <p:cNvPr id="7" name="TextBox 10">
            <a:extLst>
              <a:ext uri="{FF2B5EF4-FFF2-40B4-BE49-F238E27FC236}">
                <a16:creationId xmlns:a16="http://schemas.microsoft.com/office/drawing/2014/main" id="{0AD6B629-B4E3-4C1D-962F-01C281EC9875}"/>
              </a:ext>
            </a:extLst>
          </p:cNvPr>
          <p:cNvSpPr txBox="1"/>
          <p:nvPr/>
        </p:nvSpPr>
        <p:spPr>
          <a:xfrm>
            <a:off x="3935760" y="3962043"/>
            <a:ext cx="4248472" cy="707886"/>
          </a:xfrm>
          <a:prstGeom prst="rect">
            <a:avLst/>
          </a:prstGeom>
          <a:noFill/>
        </p:spPr>
        <p:txBody>
          <a:bodyPr wrap="square" rtlCol="0">
            <a:spAutoFit/>
          </a:bodyPr>
          <a:lstStyle/>
          <a:p>
            <a:r>
              <a:rPr lang="es-BO" sz="2000" b="1" dirty="0">
                <a:solidFill>
                  <a:prstClr val="black"/>
                </a:solidFill>
                <a:latin typeface="Calibri"/>
              </a:rPr>
              <a:t>Función sigmoidea </a:t>
            </a:r>
          </a:p>
          <a:p>
            <a:r>
              <a:rPr lang="es-BO" sz="2000" b="1" dirty="0">
                <a:solidFill>
                  <a:prstClr val="black"/>
                </a:solidFill>
                <a:latin typeface="Calibri"/>
              </a:rPr>
              <a:t>o función logística</a:t>
            </a:r>
          </a:p>
        </p:txBody>
      </p:sp>
      <p:pic>
        <p:nvPicPr>
          <p:cNvPr id="8" name="Picture 24">
            <a:extLst>
              <a:ext uri="{FF2B5EF4-FFF2-40B4-BE49-F238E27FC236}">
                <a16:creationId xmlns:a16="http://schemas.microsoft.com/office/drawing/2014/main" id="{B671CDDB-B72D-4B32-90C4-61C259F8D8C0}"/>
              </a:ext>
            </a:extLst>
          </p:cNvPr>
          <p:cNvPicPr>
            <a:picLocks noChangeAspect="1"/>
          </p:cNvPicPr>
          <p:nvPr>
            <p:custDataLst>
              <p:tags r:id="rId3"/>
            </p:custDataLst>
          </p:nvPr>
        </p:nvPicPr>
        <p:blipFill>
          <a:blip r:embed="rId7" cstate="print">
            <a:extLst>
              <a:ext uri="{28A0092B-C50C-407E-A947-70E740481C1C}">
                <a14:useLocalDpi xmlns:a14="http://schemas.microsoft.com/office/drawing/2010/main" val="0"/>
              </a:ext>
            </a:extLst>
          </a:blip>
          <a:stretch>
            <a:fillRect/>
          </a:stretch>
        </p:blipFill>
        <p:spPr>
          <a:xfrm>
            <a:off x="5591944" y="2908154"/>
            <a:ext cx="1801368" cy="306324"/>
          </a:xfrm>
          <a:prstGeom prst="rect">
            <a:avLst/>
          </a:prstGeom>
        </p:spPr>
      </p:pic>
      <p:pic>
        <p:nvPicPr>
          <p:cNvPr id="10" name="Imagen 9">
            <a:extLst>
              <a:ext uri="{FF2B5EF4-FFF2-40B4-BE49-F238E27FC236}">
                <a16:creationId xmlns:a16="http://schemas.microsoft.com/office/drawing/2014/main" id="{1564FC23-1806-4E8A-B3D6-7B5C6F8FCFFB}"/>
              </a:ext>
            </a:extLst>
          </p:cNvPr>
          <p:cNvPicPr>
            <a:picLocks noChangeAspect="1"/>
          </p:cNvPicPr>
          <p:nvPr/>
        </p:nvPicPr>
        <p:blipFill>
          <a:blip r:embed="rId8"/>
          <a:stretch>
            <a:fillRect/>
          </a:stretch>
        </p:blipFill>
        <p:spPr>
          <a:xfrm>
            <a:off x="1441619" y="4643146"/>
            <a:ext cx="2638425" cy="866775"/>
          </a:xfrm>
          <a:prstGeom prst="rect">
            <a:avLst/>
          </a:prstGeom>
        </p:spPr>
      </p:pic>
      <p:pic>
        <p:nvPicPr>
          <p:cNvPr id="12" name="Imagen 11">
            <a:extLst>
              <a:ext uri="{FF2B5EF4-FFF2-40B4-BE49-F238E27FC236}">
                <a16:creationId xmlns:a16="http://schemas.microsoft.com/office/drawing/2014/main" id="{C9EE5E7F-247D-42FB-AD38-9462F13DB9B8}"/>
              </a:ext>
            </a:extLst>
          </p:cNvPr>
          <p:cNvPicPr>
            <a:picLocks noChangeAspect="1"/>
          </p:cNvPicPr>
          <p:nvPr/>
        </p:nvPicPr>
        <p:blipFill>
          <a:blip r:embed="rId9"/>
          <a:stretch>
            <a:fillRect/>
          </a:stretch>
        </p:blipFill>
        <p:spPr>
          <a:xfrm>
            <a:off x="6011923" y="3643523"/>
            <a:ext cx="6096893" cy="3119865"/>
          </a:xfrm>
          <a:prstGeom prst="rect">
            <a:avLst/>
          </a:prstGeom>
        </p:spPr>
      </p:pic>
    </p:spTree>
    <p:extLst>
      <p:ext uri="{BB962C8B-B14F-4D97-AF65-F5344CB8AC3E}">
        <p14:creationId xmlns:p14="http://schemas.microsoft.com/office/powerpoint/2010/main" val="335959486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C632D6F-152B-4D9D-94AC-1BA174733411}"/>
              </a:ext>
            </a:extLst>
          </p:cNvPr>
          <p:cNvSpPr>
            <a:spLocks noGrp="1"/>
          </p:cNvSpPr>
          <p:nvPr>
            <p:ph type="title"/>
          </p:nvPr>
        </p:nvSpPr>
        <p:spPr/>
        <p:txBody>
          <a:bodyPr/>
          <a:lstStyle/>
          <a:p>
            <a:r>
              <a:rPr lang="es-ES" dirty="0"/>
              <a:t>Interpretación de la salida de la hipótesis</a:t>
            </a:r>
            <a:endParaRPr lang="es-BO" dirty="0"/>
          </a:p>
        </p:txBody>
      </p:sp>
      <p:sp>
        <p:nvSpPr>
          <p:cNvPr id="3" name="Marcador de contenido 2">
            <a:extLst>
              <a:ext uri="{FF2B5EF4-FFF2-40B4-BE49-F238E27FC236}">
                <a16:creationId xmlns:a16="http://schemas.microsoft.com/office/drawing/2014/main" id="{AE8528C4-DB0F-4A99-ADE5-E3A0AEB99328}"/>
              </a:ext>
            </a:extLst>
          </p:cNvPr>
          <p:cNvSpPr>
            <a:spLocks noGrp="1"/>
          </p:cNvSpPr>
          <p:nvPr>
            <p:ph idx="1"/>
          </p:nvPr>
        </p:nvSpPr>
        <p:spPr/>
        <p:txBody>
          <a:bodyPr/>
          <a:lstStyle/>
          <a:p>
            <a:r>
              <a:rPr lang="es-BO" dirty="0"/>
              <a:t>      	   = estima la probabilidad que y = 1 sobre una nueva entrada x. </a:t>
            </a:r>
          </a:p>
          <a:p>
            <a:endParaRPr lang="es-BO" dirty="0"/>
          </a:p>
          <a:p>
            <a:endParaRPr lang="es-BO" dirty="0"/>
          </a:p>
          <a:p>
            <a:endParaRPr lang="es-BO" dirty="0"/>
          </a:p>
          <a:p>
            <a:endParaRPr lang="es-BO" dirty="0"/>
          </a:p>
          <a:p>
            <a:r>
              <a:rPr lang="es-ES" dirty="0"/>
              <a:t>El paciente tiene el 70% de probabilidad de que el tumor sea maligno</a:t>
            </a:r>
          </a:p>
          <a:p>
            <a:r>
              <a:rPr lang="es-ES" dirty="0"/>
              <a:t>h</a:t>
            </a:r>
            <a:r>
              <a:rPr lang="es-BO" baseline="-25000" dirty="0"/>
              <a:t>Ɵ</a:t>
            </a:r>
            <a:r>
              <a:rPr lang="es-BO" dirty="0"/>
              <a:t>(x) = P(y=1|x,</a:t>
            </a:r>
            <a:r>
              <a:rPr lang="es-BO" baseline="-25000" dirty="0"/>
              <a:t> </a:t>
            </a:r>
            <a:r>
              <a:rPr lang="es-BO" dirty="0"/>
              <a:t>Ɵ)</a:t>
            </a:r>
          </a:p>
          <a:p>
            <a:r>
              <a:rPr lang="es-BO" dirty="0"/>
              <a:t>Probabilidad de que y = 1, dado un x parametrizado por Ɵ.</a:t>
            </a:r>
          </a:p>
          <a:p>
            <a:endParaRPr lang="es-BO" dirty="0"/>
          </a:p>
        </p:txBody>
      </p:sp>
      <p:sp>
        <p:nvSpPr>
          <p:cNvPr id="4" name="Marcador de número de diapositiva 3">
            <a:extLst>
              <a:ext uri="{FF2B5EF4-FFF2-40B4-BE49-F238E27FC236}">
                <a16:creationId xmlns:a16="http://schemas.microsoft.com/office/drawing/2014/main" id="{463EADC3-B6D1-40B3-96A0-B5F7946EF4AB}"/>
              </a:ext>
            </a:extLst>
          </p:cNvPr>
          <p:cNvSpPr>
            <a:spLocks noGrp="1"/>
          </p:cNvSpPr>
          <p:nvPr>
            <p:ph type="sldNum" sz="quarter" idx="12"/>
          </p:nvPr>
        </p:nvSpPr>
        <p:spPr/>
        <p:txBody>
          <a:bodyPr/>
          <a:lstStyle/>
          <a:p>
            <a:fld id="{6D22F896-40B5-4ADD-8801-0D06FADFA095}" type="slidenum">
              <a:rPr lang="en-US" smtClean="0"/>
              <a:t>66</a:t>
            </a:fld>
            <a:endParaRPr lang="en-US" dirty="0"/>
          </a:p>
        </p:txBody>
      </p:sp>
      <p:pic>
        <p:nvPicPr>
          <p:cNvPr id="5" name="Picture 1">
            <a:extLst>
              <a:ext uri="{FF2B5EF4-FFF2-40B4-BE49-F238E27FC236}">
                <a16:creationId xmlns:a16="http://schemas.microsoft.com/office/drawing/2014/main" id="{F96E4992-0A36-4DC0-B90B-F37B5E44C165}"/>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1055440" y="2194968"/>
            <a:ext cx="678942" cy="306324"/>
          </a:xfrm>
          <a:prstGeom prst="rect">
            <a:avLst/>
          </a:prstGeom>
        </p:spPr>
      </p:pic>
      <p:pic>
        <p:nvPicPr>
          <p:cNvPr id="6" name="Picture 6">
            <a:extLst>
              <a:ext uri="{FF2B5EF4-FFF2-40B4-BE49-F238E27FC236}">
                <a16:creationId xmlns:a16="http://schemas.microsoft.com/office/drawing/2014/main" id="{4D286738-5B4D-4EE9-A02F-2E97B40E3EA2}"/>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2647564" y="2708920"/>
            <a:ext cx="3808476" cy="731520"/>
          </a:xfrm>
          <a:prstGeom prst="rect">
            <a:avLst/>
          </a:prstGeom>
        </p:spPr>
      </p:pic>
      <p:pic>
        <p:nvPicPr>
          <p:cNvPr id="7" name="Picture 7">
            <a:extLst>
              <a:ext uri="{FF2B5EF4-FFF2-40B4-BE49-F238E27FC236}">
                <a16:creationId xmlns:a16="http://schemas.microsoft.com/office/drawing/2014/main" id="{67C8EB0E-1AF6-4436-AD1D-9AC1F360CE63}"/>
              </a:ext>
            </a:extLst>
          </p:cNvPr>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2607747" y="3575047"/>
            <a:ext cx="1495044" cy="306324"/>
          </a:xfrm>
          <a:prstGeom prst="rect">
            <a:avLst/>
          </a:prstGeom>
        </p:spPr>
      </p:pic>
      <p:sp>
        <p:nvSpPr>
          <p:cNvPr id="8" name="TextBox 28">
            <a:extLst>
              <a:ext uri="{FF2B5EF4-FFF2-40B4-BE49-F238E27FC236}">
                <a16:creationId xmlns:a16="http://schemas.microsoft.com/office/drawing/2014/main" id="{A3B3EB81-E111-460F-BD55-8E8A1F31BDC2}"/>
              </a:ext>
            </a:extLst>
          </p:cNvPr>
          <p:cNvSpPr txBox="1"/>
          <p:nvPr/>
        </p:nvSpPr>
        <p:spPr>
          <a:xfrm>
            <a:off x="767408" y="2809355"/>
            <a:ext cx="1871999" cy="461665"/>
          </a:xfrm>
          <a:prstGeom prst="rect">
            <a:avLst/>
          </a:prstGeom>
          <a:noFill/>
        </p:spPr>
        <p:txBody>
          <a:bodyPr wrap="square" rtlCol="0">
            <a:spAutoFit/>
          </a:bodyPr>
          <a:lstStyle/>
          <a:p>
            <a:r>
              <a:rPr lang="en-US" sz="2400" dirty="0" err="1"/>
              <a:t>Ejemplo</a:t>
            </a:r>
            <a:r>
              <a:rPr lang="en-US" sz="2400" dirty="0"/>
              <a:t>: Si </a:t>
            </a:r>
          </a:p>
        </p:txBody>
      </p:sp>
      <p:pic>
        <p:nvPicPr>
          <p:cNvPr id="9" name="Picture 2">
            <a:extLst>
              <a:ext uri="{FF2B5EF4-FFF2-40B4-BE49-F238E27FC236}">
                <a16:creationId xmlns:a16="http://schemas.microsoft.com/office/drawing/2014/main" id="{37C3D534-2EF5-4F08-8878-725D981F5335}"/>
              </a:ext>
            </a:extLst>
          </p:cNvPr>
          <p:cNvPicPr>
            <a:picLocks noChangeAspect="1"/>
          </p:cNvPicPr>
          <p:nvPr>
            <p:custDataLst>
              <p:tags r:id="rId4"/>
            </p:custDataLst>
          </p:nvPr>
        </p:nvPicPr>
        <p:blipFill>
          <a:blip r:embed="rId9" cstate="print">
            <a:extLst>
              <a:ext uri="{28A0092B-C50C-407E-A947-70E740481C1C}">
                <a14:useLocalDpi xmlns:a14="http://schemas.microsoft.com/office/drawing/2010/main" val="0"/>
              </a:ext>
            </a:extLst>
          </a:blip>
          <a:stretch>
            <a:fillRect/>
          </a:stretch>
        </p:blipFill>
        <p:spPr>
          <a:xfrm>
            <a:off x="2535422" y="5687864"/>
            <a:ext cx="4267200" cy="657525"/>
          </a:xfrm>
          <a:prstGeom prst="rect">
            <a:avLst/>
          </a:prstGeom>
        </p:spPr>
      </p:pic>
    </p:spTree>
    <p:extLst>
      <p:ext uri="{BB962C8B-B14F-4D97-AF65-F5344CB8AC3E}">
        <p14:creationId xmlns:p14="http://schemas.microsoft.com/office/powerpoint/2010/main" val="109342833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0CDCE16-A350-455A-8DB0-FFD9C1C9BFF2}"/>
              </a:ext>
            </a:extLst>
          </p:cNvPr>
          <p:cNvSpPr>
            <a:spLocks noGrp="1"/>
          </p:cNvSpPr>
          <p:nvPr>
            <p:ph type="title"/>
          </p:nvPr>
        </p:nvSpPr>
        <p:spPr/>
        <p:txBody>
          <a:bodyPr/>
          <a:lstStyle/>
          <a:p>
            <a:r>
              <a:rPr lang="es-ES" dirty="0"/>
              <a:t>Representación de la hipótesis para la regresión logística</a:t>
            </a:r>
            <a:endParaRPr lang="es-BO" dirty="0"/>
          </a:p>
        </p:txBody>
      </p:sp>
      <p:sp>
        <p:nvSpPr>
          <p:cNvPr id="3" name="Marcador de contenido 2">
            <a:extLst>
              <a:ext uri="{FF2B5EF4-FFF2-40B4-BE49-F238E27FC236}">
                <a16:creationId xmlns:a16="http://schemas.microsoft.com/office/drawing/2014/main" id="{03F28A63-CE1C-4EC6-BFA2-FF5AE1CA0959}"/>
              </a:ext>
            </a:extLst>
          </p:cNvPr>
          <p:cNvSpPr>
            <a:spLocks noGrp="1"/>
          </p:cNvSpPr>
          <p:nvPr>
            <p:ph idx="1"/>
          </p:nvPr>
        </p:nvSpPr>
        <p:spPr/>
        <p:txBody>
          <a:bodyPr/>
          <a:lstStyle/>
          <a:p>
            <a:r>
              <a:rPr lang="es-ES" dirty="0"/>
              <a:t>Decisión de limites, esto da mas claridad de lo que la hipótesis de la regresión logística esta computando.</a:t>
            </a:r>
          </a:p>
          <a:p>
            <a:r>
              <a:rPr lang="es-ES" dirty="0"/>
              <a:t>En la regresión logística:</a:t>
            </a:r>
          </a:p>
        </p:txBody>
      </p:sp>
      <p:sp>
        <p:nvSpPr>
          <p:cNvPr id="4" name="Marcador de número de diapositiva 3">
            <a:extLst>
              <a:ext uri="{FF2B5EF4-FFF2-40B4-BE49-F238E27FC236}">
                <a16:creationId xmlns:a16="http://schemas.microsoft.com/office/drawing/2014/main" id="{52CFB004-18AC-4A54-B662-E78DA6EF1AB9}"/>
              </a:ext>
            </a:extLst>
          </p:cNvPr>
          <p:cNvSpPr>
            <a:spLocks noGrp="1"/>
          </p:cNvSpPr>
          <p:nvPr>
            <p:ph type="sldNum" sz="quarter" idx="12"/>
          </p:nvPr>
        </p:nvSpPr>
        <p:spPr/>
        <p:txBody>
          <a:bodyPr/>
          <a:lstStyle/>
          <a:p>
            <a:fld id="{6D22F896-40B5-4ADD-8801-0D06FADFA095}" type="slidenum">
              <a:rPr lang="en-US" smtClean="0"/>
              <a:t>67</a:t>
            </a:fld>
            <a:endParaRPr lang="en-US" dirty="0"/>
          </a:p>
        </p:txBody>
      </p:sp>
      <p:pic>
        <p:nvPicPr>
          <p:cNvPr id="16" name="Picture 4">
            <a:extLst>
              <a:ext uri="{FF2B5EF4-FFF2-40B4-BE49-F238E27FC236}">
                <a16:creationId xmlns:a16="http://schemas.microsoft.com/office/drawing/2014/main" id="{5F7824F4-7417-4F99-961A-16709556693D}"/>
              </a:ext>
            </a:extLst>
          </p:cNvPr>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1199456" y="3288169"/>
            <a:ext cx="2322957" cy="384048"/>
          </a:xfrm>
          <a:prstGeom prst="rect">
            <a:avLst/>
          </a:prstGeom>
        </p:spPr>
      </p:pic>
      <p:pic>
        <p:nvPicPr>
          <p:cNvPr id="17" name="Picture 7">
            <a:extLst>
              <a:ext uri="{FF2B5EF4-FFF2-40B4-BE49-F238E27FC236}">
                <a16:creationId xmlns:a16="http://schemas.microsoft.com/office/drawing/2014/main" id="{2344E1CB-6888-4942-8481-722A53A3D470}"/>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1370143" y="3714498"/>
            <a:ext cx="1981581" cy="458724"/>
          </a:xfrm>
          <a:prstGeom prst="rect">
            <a:avLst/>
          </a:prstGeom>
        </p:spPr>
      </p:pic>
      <p:sp>
        <p:nvSpPr>
          <p:cNvPr id="18" name="TextBox 10">
            <a:extLst>
              <a:ext uri="{FF2B5EF4-FFF2-40B4-BE49-F238E27FC236}">
                <a16:creationId xmlns:a16="http://schemas.microsoft.com/office/drawing/2014/main" id="{59A2BA3C-C535-49AC-9F35-14DF1968C6C4}"/>
              </a:ext>
            </a:extLst>
          </p:cNvPr>
          <p:cNvSpPr txBox="1"/>
          <p:nvPr/>
        </p:nvSpPr>
        <p:spPr>
          <a:xfrm>
            <a:off x="1055440" y="4403208"/>
            <a:ext cx="5410200" cy="1569660"/>
          </a:xfrm>
          <a:prstGeom prst="rect">
            <a:avLst/>
          </a:prstGeom>
          <a:noFill/>
        </p:spPr>
        <p:txBody>
          <a:bodyPr wrap="square" rtlCol="0">
            <a:spAutoFit/>
          </a:bodyPr>
          <a:lstStyle/>
          <a:p>
            <a:r>
              <a:rPr lang="en-US" sz="2400" dirty="0" err="1">
                <a:solidFill>
                  <a:prstClr val="black"/>
                </a:solidFill>
                <a:latin typeface="Calibri"/>
              </a:rPr>
              <a:t>Asumimos</a:t>
            </a:r>
            <a:r>
              <a:rPr lang="en-US" sz="2400" dirty="0">
                <a:solidFill>
                  <a:prstClr val="black"/>
                </a:solidFill>
                <a:latin typeface="Calibri"/>
              </a:rPr>
              <a:t>:</a:t>
            </a:r>
          </a:p>
          <a:p>
            <a:r>
              <a:rPr lang="en-US" sz="2400" dirty="0">
                <a:solidFill>
                  <a:prstClr val="black"/>
                </a:solidFill>
                <a:latin typeface="Calibri"/>
              </a:rPr>
              <a:t>	</a:t>
            </a:r>
            <a:r>
              <a:rPr lang="en-US" sz="2400" dirty="0" err="1">
                <a:solidFill>
                  <a:prstClr val="black"/>
                </a:solidFill>
                <a:latin typeface="Calibri"/>
              </a:rPr>
              <a:t>predecir</a:t>
            </a:r>
            <a:r>
              <a:rPr lang="en-US" sz="2400" dirty="0">
                <a:solidFill>
                  <a:prstClr val="black"/>
                </a:solidFill>
                <a:latin typeface="Calibri"/>
              </a:rPr>
              <a:t> “           “ </a:t>
            </a:r>
            <a:r>
              <a:rPr lang="en-US" sz="2400" dirty="0" err="1">
                <a:solidFill>
                  <a:prstClr val="black"/>
                </a:solidFill>
                <a:latin typeface="Calibri"/>
              </a:rPr>
              <a:t>si</a:t>
            </a:r>
            <a:endParaRPr lang="en-US" sz="2400" dirty="0">
              <a:solidFill>
                <a:prstClr val="black"/>
              </a:solidFill>
              <a:latin typeface="Calibri"/>
            </a:endParaRPr>
          </a:p>
          <a:p>
            <a:endParaRPr lang="en-US" sz="2400" dirty="0">
              <a:solidFill>
                <a:prstClr val="black"/>
              </a:solidFill>
              <a:latin typeface="Calibri"/>
            </a:endParaRPr>
          </a:p>
          <a:p>
            <a:r>
              <a:rPr lang="en-US" sz="2400" dirty="0">
                <a:solidFill>
                  <a:prstClr val="black"/>
                </a:solidFill>
                <a:latin typeface="Calibri"/>
              </a:rPr>
              <a:t>	</a:t>
            </a:r>
            <a:r>
              <a:rPr lang="en-US" sz="2400" dirty="0" err="1">
                <a:solidFill>
                  <a:prstClr val="black"/>
                </a:solidFill>
                <a:latin typeface="Calibri"/>
              </a:rPr>
              <a:t>predecir</a:t>
            </a:r>
            <a:r>
              <a:rPr lang="en-US" sz="2400" dirty="0">
                <a:solidFill>
                  <a:prstClr val="black"/>
                </a:solidFill>
                <a:latin typeface="Calibri"/>
              </a:rPr>
              <a:t> “ 	  “ </a:t>
            </a:r>
            <a:r>
              <a:rPr lang="en-US" sz="2400" dirty="0" err="1">
                <a:solidFill>
                  <a:prstClr val="black"/>
                </a:solidFill>
                <a:latin typeface="Calibri"/>
              </a:rPr>
              <a:t>si</a:t>
            </a:r>
            <a:endParaRPr lang="en-US" sz="2400" dirty="0">
              <a:solidFill>
                <a:prstClr val="black"/>
              </a:solidFill>
              <a:latin typeface="Calibri"/>
            </a:endParaRPr>
          </a:p>
        </p:txBody>
      </p:sp>
      <p:pic>
        <p:nvPicPr>
          <p:cNvPr id="27" name="Picture 9">
            <a:extLst>
              <a:ext uri="{FF2B5EF4-FFF2-40B4-BE49-F238E27FC236}">
                <a16:creationId xmlns:a16="http://schemas.microsoft.com/office/drawing/2014/main" id="{38516DA9-C886-4E0E-8BD8-03C96E997893}"/>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3312739" y="4894584"/>
            <a:ext cx="657225" cy="254127"/>
          </a:xfrm>
          <a:prstGeom prst="rect">
            <a:avLst/>
          </a:prstGeom>
        </p:spPr>
      </p:pic>
      <p:pic>
        <p:nvPicPr>
          <p:cNvPr id="28" name="Picture 12">
            <a:extLst>
              <a:ext uri="{FF2B5EF4-FFF2-40B4-BE49-F238E27FC236}">
                <a16:creationId xmlns:a16="http://schemas.microsoft.com/office/drawing/2014/main" id="{73A92958-424D-4F45-9794-88605DAB7C29}"/>
              </a:ext>
            </a:extLst>
          </p:cNvPr>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4522414" y="4835719"/>
            <a:ext cx="1421797" cy="293561"/>
          </a:xfrm>
          <a:prstGeom prst="rect">
            <a:avLst/>
          </a:prstGeom>
        </p:spPr>
      </p:pic>
      <p:pic>
        <p:nvPicPr>
          <p:cNvPr id="29" name="Picture 14">
            <a:extLst>
              <a:ext uri="{FF2B5EF4-FFF2-40B4-BE49-F238E27FC236}">
                <a16:creationId xmlns:a16="http://schemas.microsoft.com/office/drawing/2014/main" id="{3E338A9A-FA3C-488F-B2B6-6F4B77203E0D}"/>
              </a:ext>
            </a:extLst>
          </p:cNvPr>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3323786" y="5623145"/>
            <a:ext cx="670370" cy="254127"/>
          </a:xfrm>
          <a:prstGeom prst="rect">
            <a:avLst/>
          </a:prstGeom>
        </p:spPr>
      </p:pic>
      <p:pic>
        <p:nvPicPr>
          <p:cNvPr id="30" name="Picture 18">
            <a:extLst>
              <a:ext uri="{FF2B5EF4-FFF2-40B4-BE49-F238E27FC236}">
                <a16:creationId xmlns:a16="http://schemas.microsoft.com/office/drawing/2014/main" id="{9B2E2F32-EFB6-47D9-AC79-36254D25AD17}"/>
              </a:ext>
            </a:extLst>
          </p:cNvPr>
          <p:cNvPicPr>
            <a:picLocks noChangeAspect="1"/>
          </p:cNvPicPr>
          <p:nvPr>
            <p:custDataLst>
              <p:tags r:id="rId6"/>
            </p:custDataLst>
          </p:nvPr>
        </p:nvPicPr>
        <p:blipFill>
          <a:blip r:embed="rId13" cstate="print">
            <a:extLst>
              <a:ext uri="{28A0092B-C50C-407E-A947-70E740481C1C}">
                <a14:useLocalDpi xmlns:a14="http://schemas.microsoft.com/office/drawing/2010/main" val="0"/>
              </a:ext>
            </a:extLst>
          </a:blip>
          <a:stretch>
            <a:fillRect/>
          </a:stretch>
        </p:blipFill>
        <p:spPr>
          <a:xfrm>
            <a:off x="4533461" y="5583330"/>
            <a:ext cx="1421797" cy="293561"/>
          </a:xfrm>
          <a:prstGeom prst="rect">
            <a:avLst/>
          </a:prstGeom>
        </p:spPr>
      </p:pic>
    </p:spTree>
    <p:extLst>
      <p:ext uri="{BB962C8B-B14F-4D97-AF65-F5344CB8AC3E}">
        <p14:creationId xmlns:p14="http://schemas.microsoft.com/office/powerpoint/2010/main" val="9699161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3AB50B7-A1EB-40C9-B7A9-695E61B803BB}"/>
              </a:ext>
            </a:extLst>
          </p:cNvPr>
          <p:cNvSpPr>
            <a:spLocks noGrp="1"/>
          </p:cNvSpPr>
          <p:nvPr>
            <p:ph type="title"/>
          </p:nvPr>
        </p:nvSpPr>
        <p:spPr/>
        <p:txBody>
          <a:bodyPr/>
          <a:lstStyle/>
          <a:p>
            <a:r>
              <a:rPr lang="es-ES" dirty="0"/>
              <a:t>Decisión de límites</a:t>
            </a:r>
            <a:endParaRPr lang="es-BO" dirty="0"/>
          </a:p>
        </p:txBody>
      </p:sp>
      <p:sp>
        <p:nvSpPr>
          <p:cNvPr id="3" name="Marcador de contenido 2">
            <a:extLst>
              <a:ext uri="{FF2B5EF4-FFF2-40B4-BE49-F238E27FC236}">
                <a16:creationId xmlns:a16="http://schemas.microsoft.com/office/drawing/2014/main" id="{95270E25-71B1-43D6-ACD4-27906D2D3146}"/>
              </a:ext>
            </a:extLst>
          </p:cNvPr>
          <p:cNvSpPr>
            <a:spLocks noGrp="1"/>
          </p:cNvSpPr>
          <p:nvPr>
            <p:ph idx="1"/>
          </p:nvPr>
        </p:nvSpPr>
        <p:spPr/>
        <p:txBody>
          <a:bodyPr/>
          <a:lstStyle/>
          <a:p>
            <a:r>
              <a:rPr lang="es-ES" sz="3200" dirty="0"/>
              <a:t>Dado:</a:t>
            </a:r>
          </a:p>
          <a:p>
            <a:pPr lvl="1"/>
            <a:r>
              <a:rPr lang="es-ES" sz="2800" i="1" dirty="0"/>
              <a:t>h</a:t>
            </a:r>
            <a:r>
              <a:rPr lang="es-BO" sz="2800" i="1" baseline="-25000" dirty="0"/>
              <a:t>Ɵ</a:t>
            </a:r>
            <a:r>
              <a:rPr lang="es-BO" sz="2800" i="1" dirty="0"/>
              <a:t>(x) = g(Ɵ</a:t>
            </a:r>
            <a:r>
              <a:rPr lang="es-BO" sz="2800" i="1" baseline="-25000" dirty="0"/>
              <a:t>0</a:t>
            </a:r>
            <a:r>
              <a:rPr lang="es-BO" sz="2800" i="1" dirty="0"/>
              <a:t> + Ɵ</a:t>
            </a:r>
            <a:r>
              <a:rPr lang="es-BO" sz="2800" i="1" baseline="-25000" dirty="0"/>
              <a:t>1</a:t>
            </a:r>
            <a:r>
              <a:rPr lang="es-BO" sz="2800" i="1" dirty="0"/>
              <a:t>x</a:t>
            </a:r>
            <a:r>
              <a:rPr lang="es-BO" sz="2800" i="1" baseline="-25000" dirty="0"/>
              <a:t>1</a:t>
            </a:r>
            <a:r>
              <a:rPr lang="es-BO" sz="2800" i="1" dirty="0"/>
              <a:t> + Ɵ</a:t>
            </a:r>
            <a:r>
              <a:rPr lang="es-BO" sz="2800" i="1" baseline="-25000" dirty="0"/>
              <a:t>2</a:t>
            </a:r>
            <a:r>
              <a:rPr lang="es-BO" sz="2800" i="1" dirty="0"/>
              <a:t>x</a:t>
            </a:r>
            <a:r>
              <a:rPr lang="es-BO" sz="2800" i="1" baseline="-25000" dirty="0"/>
              <a:t>2</a:t>
            </a:r>
            <a:r>
              <a:rPr lang="es-BO" sz="2800" i="1" dirty="0"/>
              <a:t>)</a:t>
            </a:r>
          </a:p>
          <a:p>
            <a:r>
              <a:rPr lang="es-BO" sz="3200" dirty="0"/>
              <a:t>Predecir “y = 1” si -3 + x</a:t>
            </a:r>
            <a:r>
              <a:rPr lang="es-BO" sz="3200" baseline="-25000" dirty="0"/>
              <a:t>1</a:t>
            </a:r>
            <a:r>
              <a:rPr lang="es-BO" sz="3200" dirty="0"/>
              <a:t> + x</a:t>
            </a:r>
            <a:r>
              <a:rPr lang="es-BO" sz="3200" baseline="-25000" dirty="0"/>
              <a:t>2</a:t>
            </a:r>
            <a:r>
              <a:rPr lang="es-BO" sz="3200" dirty="0"/>
              <a:t> ≥ 0</a:t>
            </a:r>
          </a:p>
          <a:p>
            <a:pPr lvl="6">
              <a:buFont typeface="Arial" panose="020B0604020202020204" pitchFamily="34" charset="0"/>
              <a:buChar char="•"/>
            </a:pPr>
            <a:r>
              <a:rPr lang="es-BO" sz="2400" i="1" dirty="0"/>
              <a:t>x</a:t>
            </a:r>
            <a:r>
              <a:rPr lang="es-BO" sz="2400" i="1" baseline="-25000" dirty="0"/>
              <a:t>1</a:t>
            </a:r>
            <a:r>
              <a:rPr lang="es-BO" sz="2400" i="1" dirty="0"/>
              <a:t> + x</a:t>
            </a:r>
            <a:r>
              <a:rPr lang="es-BO" sz="2400" i="1" baseline="-25000" dirty="0"/>
              <a:t>2</a:t>
            </a:r>
            <a:r>
              <a:rPr lang="es-BO" sz="2400" i="1" dirty="0"/>
              <a:t> = 3</a:t>
            </a:r>
          </a:p>
          <a:p>
            <a:pPr lvl="6">
              <a:buFont typeface="Arial" panose="020B0604020202020204" pitchFamily="34" charset="0"/>
              <a:buChar char="•"/>
            </a:pPr>
            <a:r>
              <a:rPr lang="es-BO" sz="2800" i="1" dirty="0" err="1">
                <a:latin typeface="+mj-lt"/>
              </a:rPr>
              <a:t>Ɵ</a:t>
            </a:r>
            <a:r>
              <a:rPr lang="es-BO" sz="2800" i="1" baseline="30000" dirty="0" err="1">
                <a:latin typeface="+mj-lt"/>
              </a:rPr>
              <a:t>T</a:t>
            </a:r>
            <a:r>
              <a:rPr lang="es-BO" sz="2800" i="1" dirty="0" err="1">
                <a:latin typeface="+mj-lt"/>
              </a:rPr>
              <a:t>x</a:t>
            </a:r>
            <a:r>
              <a:rPr lang="es-BO" sz="2800" i="1" dirty="0">
                <a:latin typeface="+mj-lt"/>
              </a:rPr>
              <a:t> </a:t>
            </a:r>
          </a:p>
          <a:p>
            <a:pPr lvl="6">
              <a:buFont typeface="Arial" panose="020B0604020202020204" pitchFamily="34" charset="0"/>
              <a:buChar char="•"/>
            </a:pPr>
            <a:r>
              <a:rPr lang="es-BO" sz="2800" i="1" dirty="0"/>
              <a:t>x</a:t>
            </a:r>
            <a:r>
              <a:rPr lang="es-BO" sz="2800" i="1" baseline="-25000" dirty="0"/>
              <a:t>1</a:t>
            </a:r>
            <a:r>
              <a:rPr lang="es-BO" sz="2800" i="1" dirty="0"/>
              <a:t> + x</a:t>
            </a:r>
            <a:r>
              <a:rPr lang="es-BO" sz="2800" i="1" baseline="-25000" dirty="0"/>
              <a:t>2</a:t>
            </a:r>
            <a:r>
              <a:rPr lang="es-BO" sz="2800" i="1" dirty="0"/>
              <a:t> ≥ 3</a:t>
            </a:r>
          </a:p>
          <a:p>
            <a:pPr marL="2743200" lvl="6" indent="0">
              <a:buNone/>
            </a:pPr>
            <a:endParaRPr lang="es-BO" sz="2000" i="1" dirty="0">
              <a:latin typeface="+mj-lt"/>
            </a:endParaRPr>
          </a:p>
          <a:p>
            <a:pPr marL="2743200" lvl="6" indent="0">
              <a:buNone/>
            </a:pPr>
            <a:endParaRPr lang="es-BO" sz="2000" dirty="0">
              <a:latin typeface="+mj-lt"/>
            </a:endParaRPr>
          </a:p>
        </p:txBody>
      </p:sp>
      <p:sp>
        <p:nvSpPr>
          <p:cNvPr id="4" name="Marcador de número de diapositiva 3">
            <a:extLst>
              <a:ext uri="{FF2B5EF4-FFF2-40B4-BE49-F238E27FC236}">
                <a16:creationId xmlns:a16="http://schemas.microsoft.com/office/drawing/2014/main" id="{A3D2F4F7-8257-4DDA-8427-95B4FFD64B85}"/>
              </a:ext>
            </a:extLst>
          </p:cNvPr>
          <p:cNvSpPr>
            <a:spLocks noGrp="1"/>
          </p:cNvSpPr>
          <p:nvPr>
            <p:ph type="sldNum" sz="quarter" idx="12"/>
          </p:nvPr>
        </p:nvSpPr>
        <p:spPr/>
        <p:txBody>
          <a:bodyPr/>
          <a:lstStyle/>
          <a:p>
            <a:fld id="{6D22F896-40B5-4ADD-8801-0D06FADFA095}" type="slidenum">
              <a:rPr lang="en-US" smtClean="0"/>
              <a:t>68</a:t>
            </a:fld>
            <a:endParaRPr lang="en-US" dirty="0"/>
          </a:p>
        </p:txBody>
      </p:sp>
      <p:pic>
        <p:nvPicPr>
          <p:cNvPr id="12" name="Imagen 11">
            <a:extLst>
              <a:ext uri="{FF2B5EF4-FFF2-40B4-BE49-F238E27FC236}">
                <a16:creationId xmlns:a16="http://schemas.microsoft.com/office/drawing/2014/main" id="{7BAA027D-FD5E-4A99-8C05-613DCC789907}"/>
              </a:ext>
            </a:extLst>
          </p:cNvPr>
          <p:cNvPicPr>
            <a:picLocks noChangeAspect="1"/>
          </p:cNvPicPr>
          <p:nvPr/>
        </p:nvPicPr>
        <p:blipFill>
          <a:blip r:embed="rId2"/>
          <a:stretch>
            <a:fillRect/>
          </a:stretch>
        </p:blipFill>
        <p:spPr>
          <a:xfrm>
            <a:off x="7086766" y="4005064"/>
            <a:ext cx="4950900" cy="2743572"/>
          </a:xfrm>
          <a:prstGeom prst="rect">
            <a:avLst/>
          </a:prstGeom>
        </p:spPr>
      </p:pic>
    </p:spTree>
    <p:extLst>
      <p:ext uri="{BB962C8B-B14F-4D97-AF65-F5344CB8AC3E}">
        <p14:creationId xmlns:p14="http://schemas.microsoft.com/office/powerpoint/2010/main" val="80142358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F5429B0-7DD8-45E0-A04E-1EE3588D19C7}"/>
              </a:ext>
            </a:extLst>
          </p:cNvPr>
          <p:cNvSpPr>
            <a:spLocks noGrp="1"/>
          </p:cNvSpPr>
          <p:nvPr>
            <p:ph type="title"/>
          </p:nvPr>
        </p:nvSpPr>
        <p:spPr/>
        <p:txBody>
          <a:bodyPr/>
          <a:lstStyle/>
          <a:p>
            <a:r>
              <a:rPr lang="es-ES" dirty="0"/>
              <a:t>Decisión de limites no lineales</a:t>
            </a:r>
            <a:endParaRPr lang="es-BO" dirty="0"/>
          </a:p>
        </p:txBody>
      </p:sp>
      <p:sp>
        <p:nvSpPr>
          <p:cNvPr id="3" name="Marcador de contenido 2">
            <a:extLst>
              <a:ext uri="{FF2B5EF4-FFF2-40B4-BE49-F238E27FC236}">
                <a16:creationId xmlns:a16="http://schemas.microsoft.com/office/drawing/2014/main" id="{2148399D-A2BA-4B1C-8587-0F5C25546E9C}"/>
              </a:ext>
            </a:extLst>
          </p:cNvPr>
          <p:cNvSpPr>
            <a:spLocks noGrp="1"/>
          </p:cNvSpPr>
          <p:nvPr>
            <p:ph idx="1"/>
          </p:nvPr>
        </p:nvSpPr>
        <p:spPr>
          <a:xfrm>
            <a:off x="491859" y="1950003"/>
            <a:ext cx="6858826" cy="4697411"/>
          </a:xfrm>
        </p:spPr>
        <p:txBody>
          <a:bodyPr>
            <a:normAutofit fontScale="92500" lnSpcReduction="20000"/>
          </a:bodyPr>
          <a:lstStyle/>
          <a:p>
            <a:r>
              <a:rPr lang="es-ES" dirty="0"/>
              <a:t>Dado un conjunto de entrenamiento como el siguiente:</a:t>
            </a:r>
          </a:p>
          <a:p>
            <a:r>
              <a:rPr lang="es-ES" dirty="0"/>
              <a:t>Como puede el algoritmo de regresión logística, ajustarse a  este tipo de datos</a:t>
            </a:r>
          </a:p>
          <a:p>
            <a:r>
              <a:rPr lang="es-BO" dirty="0"/>
              <a:t>Como en el caso de la regresión lineal simple o polinómica, se puede agregar grado a la ecuación de la hipótesis.</a:t>
            </a:r>
          </a:p>
          <a:p>
            <a:r>
              <a:rPr lang="es-ES" i="1" dirty="0"/>
              <a:t>h</a:t>
            </a:r>
            <a:r>
              <a:rPr lang="es-BO" i="1" baseline="-25000" dirty="0"/>
              <a:t>Ɵ</a:t>
            </a:r>
            <a:r>
              <a:rPr lang="es-BO" i="1" dirty="0"/>
              <a:t>(x) = g(Ɵ</a:t>
            </a:r>
            <a:r>
              <a:rPr lang="es-BO" i="1" baseline="-25000" dirty="0"/>
              <a:t>0</a:t>
            </a:r>
            <a:r>
              <a:rPr lang="es-BO" i="1" dirty="0"/>
              <a:t> + Ɵ</a:t>
            </a:r>
            <a:r>
              <a:rPr lang="es-BO" i="1" baseline="-25000" dirty="0"/>
              <a:t>1</a:t>
            </a:r>
            <a:r>
              <a:rPr lang="es-BO" i="1" dirty="0"/>
              <a:t>x</a:t>
            </a:r>
            <a:r>
              <a:rPr lang="es-BO" i="1" baseline="-25000" dirty="0"/>
              <a:t>1</a:t>
            </a:r>
            <a:r>
              <a:rPr lang="es-BO" i="1" dirty="0"/>
              <a:t> + Ɵ</a:t>
            </a:r>
            <a:r>
              <a:rPr lang="es-BO" i="1" baseline="-25000" dirty="0"/>
              <a:t>2</a:t>
            </a:r>
            <a:r>
              <a:rPr lang="es-BO" i="1" dirty="0"/>
              <a:t>x</a:t>
            </a:r>
            <a:r>
              <a:rPr lang="es-BO" i="1" baseline="-25000" dirty="0"/>
              <a:t>2</a:t>
            </a:r>
            <a:r>
              <a:rPr lang="es-BO" i="1" dirty="0"/>
              <a:t> + Ɵ</a:t>
            </a:r>
            <a:r>
              <a:rPr lang="es-BO" i="1" baseline="-25000" dirty="0"/>
              <a:t>3</a:t>
            </a:r>
            <a:r>
              <a:rPr lang="es-BO" i="1" dirty="0"/>
              <a:t>x</a:t>
            </a:r>
            <a:r>
              <a:rPr lang="es-BO" i="1" baseline="-25000" dirty="0"/>
              <a:t>1</a:t>
            </a:r>
            <a:r>
              <a:rPr lang="es-BO" i="1" baseline="30000" dirty="0"/>
              <a:t>2</a:t>
            </a:r>
            <a:r>
              <a:rPr lang="es-BO" i="1" dirty="0"/>
              <a:t> + Ɵ</a:t>
            </a:r>
            <a:r>
              <a:rPr lang="es-BO" i="1" baseline="-25000" dirty="0"/>
              <a:t>4</a:t>
            </a:r>
            <a:r>
              <a:rPr lang="es-BO" i="1" dirty="0"/>
              <a:t>x</a:t>
            </a:r>
            <a:r>
              <a:rPr lang="es-BO" i="1" baseline="-25000" dirty="0"/>
              <a:t>2</a:t>
            </a:r>
            <a:r>
              <a:rPr lang="es-BO" i="1" baseline="30000" dirty="0"/>
              <a:t>2</a:t>
            </a:r>
            <a:r>
              <a:rPr lang="es-BO" i="1" dirty="0"/>
              <a:t>)</a:t>
            </a:r>
          </a:p>
          <a:p>
            <a:r>
              <a:rPr lang="es-BO" i="1" dirty="0"/>
              <a:t>Asumiendo:</a:t>
            </a:r>
          </a:p>
          <a:p>
            <a:pPr lvl="1"/>
            <a:r>
              <a:rPr lang="es-BO" i="1" dirty="0"/>
              <a:t>Ɵ</a:t>
            </a:r>
            <a:r>
              <a:rPr lang="es-BO" i="1" baseline="-25000" dirty="0"/>
              <a:t>0</a:t>
            </a:r>
            <a:r>
              <a:rPr lang="es-BO" i="1" dirty="0"/>
              <a:t> = -1, Ɵ</a:t>
            </a:r>
            <a:r>
              <a:rPr lang="es-BO" i="1" baseline="-25000" dirty="0"/>
              <a:t>1 </a:t>
            </a:r>
            <a:r>
              <a:rPr lang="es-BO" i="1" dirty="0"/>
              <a:t>= 0, Ɵ</a:t>
            </a:r>
            <a:r>
              <a:rPr lang="es-BO" i="1" baseline="-25000" dirty="0"/>
              <a:t>2 </a:t>
            </a:r>
            <a:r>
              <a:rPr lang="es-BO" i="1" dirty="0"/>
              <a:t>= 0, Ɵ</a:t>
            </a:r>
            <a:r>
              <a:rPr lang="es-BO" i="1" baseline="-25000" dirty="0"/>
              <a:t>3 </a:t>
            </a:r>
            <a:r>
              <a:rPr lang="es-BO" i="1" dirty="0"/>
              <a:t>= 1, Ɵ</a:t>
            </a:r>
            <a:r>
              <a:rPr lang="es-BO" i="1" baseline="-25000" dirty="0"/>
              <a:t>4 </a:t>
            </a:r>
            <a:r>
              <a:rPr lang="es-BO" i="1" dirty="0"/>
              <a:t>= 1</a:t>
            </a:r>
          </a:p>
          <a:p>
            <a:r>
              <a:rPr lang="es-BO" i="1" dirty="0"/>
              <a:t>Predecir, y = 1 si -1 + 1x</a:t>
            </a:r>
            <a:r>
              <a:rPr lang="es-BO" i="1" baseline="-25000" dirty="0"/>
              <a:t>1</a:t>
            </a:r>
            <a:r>
              <a:rPr lang="es-BO" i="1" baseline="30000" dirty="0"/>
              <a:t>2</a:t>
            </a:r>
            <a:r>
              <a:rPr lang="es-BO" i="1" dirty="0"/>
              <a:t> + 1x</a:t>
            </a:r>
            <a:r>
              <a:rPr lang="es-BO" i="1" baseline="-25000" dirty="0"/>
              <a:t>2</a:t>
            </a:r>
            <a:r>
              <a:rPr lang="es-BO" i="1" baseline="30000" dirty="0"/>
              <a:t>2</a:t>
            </a:r>
          </a:p>
          <a:p>
            <a:r>
              <a:rPr lang="es-BO" i="1" dirty="0"/>
              <a:t>x</a:t>
            </a:r>
            <a:r>
              <a:rPr lang="es-BO" i="1" baseline="-25000" dirty="0"/>
              <a:t>1</a:t>
            </a:r>
            <a:r>
              <a:rPr lang="es-BO" i="1" baseline="30000" dirty="0"/>
              <a:t>2</a:t>
            </a:r>
            <a:r>
              <a:rPr lang="es-BO" i="1" dirty="0"/>
              <a:t> + x</a:t>
            </a:r>
            <a:r>
              <a:rPr lang="es-BO" i="1" baseline="-25000" dirty="0"/>
              <a:t>2</a:t>
            </a:r>
            <a:r>
              <a:rPr lang="es-BO" i="1" baseline="30000" dirty="0"/>
              <a:t>2 </a:t>
            </a:r>
            <a:r>
              <a:rPr lang="es-BO" dirty="0"/>
              <a:t>≥ 1</a:t>
            </a:r>
            <a:endParaRPr lang="es-BO" i="1" dirty="0"/>
          </a:p>
          <a:p>
            <a:r>
              <a:rPr lang="es-BO" dirty="0"/>
              <a:t>La decisión del limite, no es una propiedad de los datos de entrenamiento, sino de la función de hipótesis y los parámetros.</a:t>
            </a:r>
          </a:p>
          <a:p>
            <a:r>
              <a:rPr lang="es-ES" i="1" dirty="0"/>
              <a:t>Polinomios mas complejos:</a:t>
            </a:r>
          </a:p>
          <a:p>
            <a:pPr lvl="1"/>
            <a:r>
              <a:rPr lang="es-ES" i="1" dirty="0"/>
              <a:t>h</a:t>
            </a:r>
            <a:r>
              <a:rPr lang="es-BO" i="1" baseline="-25000" dirty="0"/>
              <a:t>Ɵ</a:t>
            </a:r>
            <a:r>
              <a:rPr lang="es-BO" i="1" dirty="0"/>
              <a:t>(x) = g(Ɵ</a:t>
            </a:r>
            <a:r>
              <a:rPr lang="es-BO" i="1" baseline="-25000" dirty="0"/>
              <a:t>0</a:t>
            </a:r>
            <a:r>
              <a:rPr lang="es-BO" i="1" dirty="0"/>
              <a:t> + Ɵ</a:t>
            </a:r>
            <a:r>
              <a:rPr lang="es-BO" i="1" baseline="-25000" dirty="0"/>
              <a:t>1</a:t>
            </a:r>
            <a:r>
              <a:rPr lang="es-BO" i="1" dirty="0"/>
              <a:t>x</a:t>
            </a:r>
            <a:r>
              <a:rPr lang="es-BO" i="1" baseline="-25000" dirty="0"/>
              <a:t>1</a:t>
            </a:r>
            <a:r>
              <a:rPr lang="es-BO" i="1" dirty="0"/>
              <a:t> + Ɵ</a:t>
            </a:r>
            <a:r>
              <a:rPr lang="es-BO" i="1" baseline="-25000" dirty="0"/>
              <a:t>2</a:t>
            </a:r>
            <a:r>
              <a:rPr lang="es-BO" i="1" dirty="0"/>
              <a:t>x</a:t>
            </a:r>
            <a:r>
              <a:rPr lang="es-BO" i="1" baseline="-25000" dirty="0"/>
              <a:t>2</a:t>
            </a:r>
            <a:r>
              <a:rPr lang="es-BO" i="1" dirty="0"/>
              <a:t> + Ɵ</a:t>
            </a:r>
            <a:r>
              <a:rPr lang="es-BO" i="1" baseline="-25000" dirty="0"/>
              <a:t>3</a:t>
            </a:r>
            <a:r>
              <a:rPr lang="es-BO" i="1" dirty="0"/>
              <a:t>x</a:t>
            </a:r>
            <a:r>
              <a:rPr lang="es-BO" i="1" baseline="-25000" dirty="0"/>
              <a:t>1</a:t>
            </a:r>
            <a:r>
              <a:rPr lang="es-BO" i="1" baseline="30000" dirty="0"/>
              <a:t>2</a:t>
            </a:r>
            <a:r>
              <a:rPr lang="es-BO" i="1" dirty="0"/>
              <a:t> + Ɵ</a:t>
            </a:r>
            <a:r>
              <a:rPr lang="es-BO" i="1" baseline="-25000" dirty="0"/>
              <a:t>4</a:t>
            </a:r>
            <a:r>
              <a:rPr lang="es-BO" i="1" dirty="0"/>
              <a:t>x</a:t>
            </a:r>
            <a:r>
              <a:rPr lang="es-BO" i="1" baseline="-25000" dirty="0"/>
              <a:t>2</a:t>
            </a:r>
            <a:r>
              <a:rPr lang="es-BO" i="1" baseline="30000" dirty="0"/>
              <a:t>2</a:t>
            </a:r>
            <a:r>
              <a:rPr lang="es-BO" i="1" dirty="0"/>
              <a:t> + Ɵ</a:t>
            </a:r>
            <a:r>
              <a:rPr lang="es-BO" i="1" baseline="-25000" dirty="0"/>
              <a:t>5</a:t>
            </a:r>
            <a:r>
              <a:rPr lang="es-BO" i="1" dirty="0"/>
              <a:t>x</a:t>
            </a:r>
            <a:r>
              <a:rPr lang="es-BO" i="1" baseline="-25000" dirty="0"/>
              <a:t>1</a:t>
            </a:r>
            <a:r>
              <a:rPr lang="es-BO" i="1" baseline="30000" dirty="0"/>
              <a:t>2</a:t>
            </a:r>
            <a:r>
              <a:rPr lang="es-BO" i="1" dirty="0"/>
              <a:t>x</a:t>
            </a:r>
            <a:r>
              <a:rPr lang="es-BO" i="1" baseline="-25000" dirty="0"/>
              <a:t>2</a:t>
            </a:r>
            <a:r>
              <a:rPr lang="es-BO" i="1" baseline="30000" dirty="0"/>
              <a:t>2</a:t>
            </a:r>
            <a:r>
              <a:rPr lang="es-BO" i="1" dirty="0"/>
              <a:t> + Ɵ</a:t>
            </a:r>
            <a:r>
              <a:rPr lang="es-BO" i="1" baseline="-25000" dirty="0"/>
              <a:t>6</a:t>
            </a:r>
            <a:r>
              <a:rPr lang="es-BO" i="1" dirty="0"/>
              <a:t>x</a:t>
            </a:r>
            <a:r>
              <a:rPr lang="es-BO" i="1" baseline="-25000" dirty="0"/>
              <a:t>1</a:t>
            </a:r>
            <a:r>
              <a:rPr lang="es-BO" i="1" baseline="30000" dirty="0"/>
              <a:t>3</a:t>
            </a:r>
            <a:r>
              <a:rPr lang="es-BO" i="1" dirty="0"/>
              <a:t>x</a:t>
            </a:r>
            <a:r>
              <a:rPr lang="es-BO" i="1" baseline="-25000" dirty="0"/>
              <a:t>2 </a:t>
            </a:r>
            <a:r>
              <a:rPr lang="es-BO" i="1" dirty="0"/>
              <a:t>….)</a:t>
            </a:r>
          </a:p>
          <a:p>
            <a:r>
              <a:rPr lang="es-BO" i="1" dirty="0"/>
              <a:t>Generan figuras y limites mas complejos de identificar.</a:t>
            </a:r>
          </a:p>
          <a:p>
            <a:endParaRPr lang="es-BO" dirty="0"/>
          </a:p>
          <a:p>
            <a:endParaRPr lang="es-BO" dirty="0"/>
          </a:p>
        </p:txBody>
      </p:sp>
      <p:sp>
        <p:nvSpPr>
          <p:cNvPr id="4" name="Marcador de número de diapositiva 3">
            <a:extLst>
              <a:ext uri="{FF2B5EF4-FFF2-40B4-BE49-F238E27FC236}">
                <a16:creationId xmlns:a16="http://schemas.microsoft.com/office/drawing/2014/main" id="{8F70B094-14F4-4774-B8C8-F541FDBA28AB}"/>
              </a:ext>
            </a:extLst>
          </p:cNvPr>
          <p:cNvSpPr>
            <a:spLocks noGrp="1"/>
          </p:cNvSpPr>
          <p:nvPr>
            <p:ph type="sldNum" sz="quarter" idx="12"/>
          </p:nvPr>
        </p:nvSpPr>
        <p:spPr/>
        <p:txBody>
          <a:bodyPr/>
          <a:lstStyle/>
          <a:p>
            <a:fld id="{6D22F896-40B5-4ADD-8801-0D06FADFA095}" type="slidenum">
              <a:rPr lang="en-US" smtClean="0"/>
              <a:t>69</a:t>
            </a:fld>
            <a:endParaRPr lang="en-US" dirty="0"/>
          </a:p>
        </p:txBody>
      </p:sp>
      <p:pic>
        <p:nvPicPr>
          <p:cNvPr id="7" name="Imagen 6">
            <a:extLst>
              <a:ext uri="{FF2B5EF4-FFF2-40B4-BE49-F238E27FC236}">
                <a16:creationId xmlns:a16="http://schemas.microsoft.com/office/drawing/2014/main" id="{7DAC4219-520A-4FDB-9F58-40257EC0E329}"/>
              </a:ext>
            </a:extLst>
          </p:cNvPr>
          <p:cNvPicPr>
            <a:picLocks noChangeAspect="1"/>
          </p:cNvPicPr>
          <p:nvPr/>
        </p:nvPicPr>
        <p:blipFill>
          <a:blip r:embed="rId3"/>
          <a:stretch>
            <a:fillRect/>
          </a:stretch>
        </p:blipFill>
        <p:spPr>
          <a:xfrm>
            <a:off x="7248128" y="3068960"/>
            <a:ext cx="4849848" cy="3698212"/>
          </a:xfrm>
          <a:prstGeom prst="rect">
            <a:avLst/>
          </a:prstGeom>
        </p:spPr>
      </p:pic>
    </p:spTree>
    <p:extLst>
      <p:ext uri="{BB962C8B-B14F-4D97-AF65-F5344CB8AC3E}">
        <p14:creationId xmlns:p14="http://schemas.microsoft.com/office/powerpoint/2010/main" val="20306356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6">
            <a:extLst>
              <a:ext uri="{FF2B5EF4-FFF2-40B4-BE49-F238E27FC236}">
                <a16:creationId xmlns:a16="http://schemas.microsoft.com/office/drawing/2014/main" id="{7279741A-2683-4CE9-BC71-4ACE06A7FA0D}"/>
              </a:ext>
            </a:extLst>
          </p:cNvPr>
          <p:cNvSpPr>
            <a:spLocks noGrp="1"/>
          </p:cNvSpPr>
          <p:nvPr>
            <p:ph type="title"/>
          </p:nvPr>
        </p:nvSpPr>
        <p:spPr/>
        <p:txBody>
          <a:bodyPr>
            <a:normAutofit fontScale="90000"/>
          </a:bodyPr>
          <a:lstStyle/>
          <a:p>
            <a:r>
              <a:rPr lang="es-ES" dirty="0"/>
              <a:t>Ejemplo de aplicación: Detección de fraude en tarjetas de crédito</a:t>
            </a:r>
            <a:br>
              <a:rPr lang="es-ES" dirty="0"/>
            </a:br>
            <a:endParaRPr lang="es-BO" dirty="0"/>
          </a:p>
        </p:txBody>
      </p:sp>
      <p:sp>
        <p:nvSpPr>
          <p:cNvPr id="8" name="Marcador de contenido 7">
            <a:extLst>
              <a:ext uri="{FF2B5EF4-FFF2-40B4-BE49-F238E27FC236}">
                <a16:creationId xmlns:a16="http://schemas.microsoft.com/office/drawing/2014/main" id="{7134A62E-56A9-410B-BAAF-727206F1C4EF}"/>
              </a:ext>
            </a:extLst>
          </p:cNvPr>
          <p:cNvSpPr>
            <a:spLocks noGrp="1"/>
          </p:cNvSpPr>
          <p:nvPr>
            <p:ph idx="1"/>
          </p:nvPr>
        </p:nvSpPr>
        <p:spPr/>
        <p:txBody>
          <a:bodyPr/>
          <a:lstStyle/>
          <a:p>
            <a:endParaRPr lang="es-BO"/>
          </a:p>
        </p:txBody>
      </p:sp>
      <p:sp>
        <p:nvSpPr>
          <p:cNvPr id="3" name="2 Marcador de número de diapositiva"/>
          <p:cNvSpPr>
            <a:spLocks noGrp="1"/>
          </p:cNvSpPr>
          <p:nvPr>
            <p:ph type="sldNum" sz="quarter" idx="12"/>
          </p:nvPr>
        </p:nvSpPr>
        <p:spPr/>
        <p:txBody>
          <a:bodyPr/>
          <a:lstStyle/>
          <a:p>
            <a:fld id="{BC27CD9C-C814-4D7E-9230-8D1C34D1498B}" type="slidenum">
              <a:rPr lang="es-ES" smtClean="0"/>
              <a:t>7</a:t>
            </a:fld>
            <a:endParaRPr lang="es-ES"/>
          </a:p>
        </p:txBody>
      </p:sp>
      <p:sp>
        <p:nvSpPr>
          <p:cNvPr id="4" name="2 Título"/>
          <p:cNvSpPr txBox="1">
            <a:spLocks/>
          </p:cNvSpPr>
          <p:nvPr/>
        </p:nvSpPr>
        <p:spPr>
          <a:xfrm>
            <a:off x="609600" y="366184"/>
            <a:ext cx="10972800" cy="1524000"/>
          </a:xfrm>
          <a:prstGeom prst="rect">
            <a:avLst/>
          </a:prstGeom>
        </p:spPr>
        <p:txBody>
          <a:bodyPr/>
          <a:lstStyle>
            <a:lvl1pPr algn="l" defTabSz="914400" rtl="0" eaLnBrk="1" latinLnBrk="0" hangingPunct="1">
              <a:spcBef>
                <a:spcPct val="0"/>
              </a:spcBef>
              <a:buNone/>
              <a:defRPr lang="es-ES" sz="2200" b="1" kern="1200" dirty="0" smtClean="0">
                <a:solidFill>
                  <a:srgbClr val="00649D"/>
                </a:solidFill>
                <a:latin typeface="+mj-lt"/>
                <a:ea typeface="+mj-ea"/>
                <a:cs typeface="Arial" panose="020B0604020202020204" pitchFamily="34" charset="0"/>
              </a:defRPr>
            </a:lvl1pPr>
          </a:lstStyle>
          <a:p>
            <a:endParaRPr lang="es-ES" sz="4000" dirty="0"/>
          </a:p>
        </p:txBody>
      </p:sp>
      <p:sp>
        <p:nvSpPr>
          <p:cNvPr id="5" name="4 CuadroTexto"/>
          <p:cNvSpPr txBox="1"/>
          <p:nvPr/>
        </p:nvSpPr>
        <p:spPr>
          <a:xfrm>
            <a:off x="1295467" y="1220755"/>
            <a:ext cx="9889099" cy="646331"/>
          </a:xfrm>
          <a:prstGeom prst="rect">
            <a:avLst/>
          </a:prstGeom>
          <a:noFill/>
        </p:spPr>
        <p:txBody>
          <a:bodyPr wrap="square" rtlCol="0">
            <a:spAutoFit/>
          </a:bodyPr>
          <a:lstStyle/>
          <a:p>
            <a:endParaRPr lang="es-ES" sz="3600" dirty="0"/>
          </a:p>
        </p:txBody>
      </p:sp>
      <p:pic>
        <p:nvPicPr>
          <p:cNvPr id="6" name="Picture 4" descr="Tarjeta De Crédito, Pago, Dinero, Compras, De Plástic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75025" y="2084851"/>
            <a:ext cx="6085339" cy="42914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200310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33D4F6B-17EB-4610-AFAC-BE0D0361AF0E}"/>
              </a:ext>
            </a:extLst>
          </p:cNvPr>
          <p:cNvSpPr>
            <a:spLocks noGrp="1"/>
          </p:cNvSpPr>
          <p:nvPr>
            <p:ph type="title"/>
          </p:nvPr>
        </p:nvSpPr>
        <p:spPr/>
        <p:txBody>
          <a:bodyPr/>
          <a:lstStyle/>
          <a:p>
            <a:r>
              <a:rPr lang="es-ES" dirty="0"/>
              <a:t>Función de costo</a:t>
            </a:r>
            <a:endParaRPr lang="es-BO" dirty="0"/>
          </a:p>
        </p:txBody>
      </p:sp>
      <p:sp>
        <p:nvSpPr>
          <p:cNvPr id="3" name="Marcador de contenido 2">
            <a:extLst>
              <a:ext uri="{FF2B5EF4-FFF2-40B4-BE49-F238E27FC236}">
                <a16:creationId xmlns:a16="http://schemas.microsoft.com/office/drawing/2014/main" id="{950B9987-9526-4435-A11F-1256364E1F85}"/>
              </a:ext>
            </a:extLst>
          </p:cNvPr>
          <p:cNvSpPr>
            <a:spLocks noGrp="1"/>
          </p:cNvSpPr>
          <p:nvPr>
            <p:ph idx="1"/>
          </p:nvPr>
        </p:nvSpPr>
        <p:spPr>
          <a:xfrm>
            <a:off x="677334" y="2160589"/>
            <a:ext cx="8596668" cy="4245898"/>
          </a:xfrm>
        </p:spPr>
        <p:txBody>
          <a:bodyPr>
            <a:normAutofit lnSpcReduction="10000"/>
          </a:bodyPr>
          <a:lstStyle/>
          <a:p>
            <a:r>
              <a:rPr lang="es-ES" sz="1200" dirty="0"/>
              <a:t>Como se consigue obtener los parámetros theta, para la regresión logística?</a:t>
            </a:r>
          </a:p>
          <a:p>
            <a:r>
              <a:rPr lang="es-ES" sz="1200" dirty="0"/>
              <a:t>Se define el objetivo de optimización o la función de costo que se utilizara para ajustar los parámetros theta.</a:t>
            </a:r>
          </a:p>
          <a:p>
            <a:r>
              <a:rPr lang="es-ES" sz="1200" dirty="0"/>
              <a:t>Dado el conjunto de entrenamiento:</a:t>
            </a:r>
          </a:p>
          <a:p>
            <a:pPr lvl="1"/>
            <a:r>
              <a:rPr lang="es-ES" sz="1400" b="1" i="1" dirty="0"/>
              <a:t> {(x</a:t>
            </a:r>
            <a:r>
              <a:rPr lang="es-ES" sz="1400" b="1" i="1" baseline="30000" dirty="0"/>
              <a:t>(1)</a:t>
            </a:r>
            <a:r>
              <a:rPr lang="es-ES" sz="1400" b="1" i="1" dirty="0"/>
              <a:t>, y</a:t>
            </a:r>
            <a:r>
              <a:rPr lang="es-ES" sz="1400" b="1" i="1" baseline="30000" dirty="0"/>
              <a:t>(1)</a:t>
            </a:r>
            <a:r>
              <a:rPr lang="es-ES" sz="1400" b="1" i="1" dirty="0"/>
              <a:t>), (x</a:t>
            </a:r>
            <a:r>
              <a:rPr lang="es-ES" sz="1400" b="1" i="1" baseline="30000" dirty="0"/>
              <a:t>(2)</a:t>
            </a:r>
            <a:r>
              <a:rPr lang="es-ES" sz="1400" b="1" i="1" dirty="0"/>
              <a:t>, y</a:t>
            </a:r>
            <a:r>
              <a:rPr lang="es-ES" sz="1400" b="1" i="1" baseline="30000" dirty="0"/>
              <a:t>(2)</a:t>
            </a:r>
            <a:r>
              <a:rPr lang="es-ES" sz="1400" b="1" i="1" dirty="0"/>
              <a:t>), …, (x</a:t>
            </a:r>
            <a:r>
              <a:rPr lang="es-ES" sz="1400" b="1" i="1" baseline="30000" dirty="0"/>
              <a:t>(m)</a:t>
            </a:r>
            <a:r>
              <a:rPr lang="es-ES" sz="1400" b="1" i="1" dirty="0"/>
              <a:t>, y</a:t>
            </a:r>
            <a:r>
              <a:rPr lang="es-ES" sz="1400" b="1" i="1" baseline="30000" dirty="0"/>
              <a:t>(m)</a:t>
            </a:r>
            <a:r>
              <a:rPr lang="es-ES" sz="1400" b="1" i="1" dirty="0"/>
              <a:t>)}</a:t>
            </a:r>
          </a:p>
          <a:p>
            <a:pPr lvl="1"/>
            <a:r>
              <a:rPr lang="es-ES" sz="1400" b="1" i="1" dirty="0"/>
              <a:t>Con m ejemplos</a:t>
            </a:r>
          </a:p>
          <a:p>
            <a:pPr lvl="1"/>
            <a:endParaRPr lang="es-ES" sz="1400" b="1" i="1" dirty="0"/>
          </a:p>
          <a:p>
            <a:pPr lvl="1"/>
            <a:endParaRPr lang="es-ES" sz="1400" b="1" i="1" dirty="0"/>
          </a:p>
          <a:p>
            <a:pPr lvl="1"/>
            <a:endParaRPr lang="es-ES" sz="1400" b="1" i="1" dirty="0"/>
          </a:p>
          <a:p>
            <a:pPr lvl="1"/>
            <a:endParaRPr lang="es-ES" sz="1400" b="1" i="1" dirty="0"/>
          </a:p>
          <a:p>
            <a:pPr lvl="1"/>
            <a:endParaRPr lang="es-ES" sz="1400" b="1" i="1" dirty="0"/>
          </a:p>
          <a:p>
            <a:endParaRPr lang="es-ES" sz="1600" b="1" i="1" dirty="0"/>
          </a:p>
          <a:p>
            <a:endParaRPr lang="es-ES" sz="1600" b="1" i="1" dirty="0"/>
          </a:p>
          <a:p>
            <a:r>
              <a:rPr lang="es-ES" sz="1600" b="1" i="1" dirty="0"/>
              <a:t>Como se calcula los parámetros </a:t>
            </a:r>
            <a:r>
              <a:rPr lang="es-BO" sz="1600" i="1" dirty="0"/>
              <a:t>Ɵ?</a:t>
            </a:r>
            <a:endParaRPr lang="es-ES" sz="1600" b="1" i="1" dirty="0"/>
          </a:p>
          <a:p>
            <a:endParaRPr lang="es-BO" sz="1200" dirty="0"/>
          </a:p>
        </p:txBody>
      </p:sp>
      <p:sp>
        <p:nvSpPr>
          <p:cNvPr id="4" name="Marcador de número de diapositiva 3">
            <a:extLst>
              <a:ext uri="{FF2B5EF4-FFF2-40B4-BE49-F238E27FC236}">
                <a16:creationId xmlns:a16="http://schemas.microsoft.com/office/drawing/2014/main" id="{633A95B1-90B7-4FB0-AF8C-C96948D128FA}"/>
              </a:ext>
            </a:extLst>
          </p:cNvPr>
          <p:cNvSpPr>
            <a:spLocks noGrp="1"/>
          </p:cNvSpPr>
          <p:nvPr>
            <p:ph type="sldNum" sz="quarter" idx="12"/>
          </p:nvPr>
        </p:nvSpPr>
        <p:spPr/>
        <p:txBody>
          <a:bodyPr/>
          <a:lstStyle/>
          <a:p>
            <a:fld id="{6D22F896-40B5-4ADD-8801-0D06FADFA095}" type="slidenum">
              <a:rPr lang="en-US" smtClean="0"/>
              <a:t>70</a:t>
            </a:fld>
            <a:endParaRPr lang="en-US" dirty="0"/>
          </a:p>
        </p:txBody>
      </p:sp>
      <p:pic>
        <p:nvPicPr>
          <p:cNvPr id="7" name="Picture 4">
            <a:extLst>
              <a:ext uri="{FF2B5EF4-FFF2-40B4-BE49-F238E27FC236}">
                <a16:creationId xmlns:a16="http://schemas.microsoft.com/office/drawing/2014/main" id="{8F9F67B2-20EF-4C27-9D42-125C595646F4}"/>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4394639" y="3227141"/>
            <a:ext cx="1499616" cy="1456182"/>
          </a:xfrm>
          <a:prstGeom prst="rect">
            <a:avLst/>
          </a:prstGeom>
        </p:spPr>
      </p:pic>
      <p:pic>
        <p:nvPicPr>
          <p:cNvPr id="8" name="Picture 9">
            <a:extLst>
              <a:ext uri="{FF2B5EF4-FFF2-40B4-BE49-F238E27FC236}">
                <a16:creationId xmlns:a16="http://schemas.microsoft.com/office/drawing/2014/main" id="{5BF9BF17-5F7E-4AFD-8032-35BAD93081A2}"/>
              </a:ext>
            </a:extLst>
          </p:cNvPr>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6096000" y="3745527"/>
            <a:ext cx="2244852" cy="306324"/>
          </a:xfrm>
          <a:prstGeom prst="rect">
            <a:avLst/>
          </a:prstGeom>
        </p:spPr>
      </p:pic>
      <p:pic>
        <p:nvPicPr>
          <p:cNvPr id="9" name="Picture 13">
            <a:extLst>
              <a:ext uri="{FF2B5EF4-FFF2-40B4-BE49-F238E27FC236}">
                <a16:creationId xmlns:a16="http://schemas.microsoft.com/office/drawing/2014/main" id="{20DECFD2-3BB0-4FE7-9326-1A27ED6B5BB2}"/>
              </a:ext>
            </a:extLst>
          </p:cNvPr>
          <p:cNvPicPr>
            <a:picLocks noChangeAspect="1"/>
          </p:cNvPicPr>
          <p:nvPr>
            <p:custDataLst>
              <p:tags r:id="rId3"/>
            </p:custDataLst>
          </p:nvPr>
        </p:nvPicPr>
        <p:blipFill>
          <a:blip r:embed="rId7" cstate="print">
            <a:extLst>
              <a:ext uri="{28A0092B-C50C-407E-A947-70E740481C1C}">
                <a14:useLocalDpi xmlns:a14="http://schemas.microsoft.com/office/drawing/2010/main" val="0"/>
              </a:ext>
            </a:extLst>
          </a:blip>
          <a:stretch>
            <a:fillRect/>
          </a:stretch>
        </p:blipFill>
        <p:spPr>
          <a:xfrm>
            <a:off x="4434118" y="4683323"/>
            <a:ext cx="2935224" cy="781812"/>
          </a:xfrm>
          <a:prstGeom prst="rect">
            <a:avLst/>
          </a:prstGeom>
        </p:spPr>
      </p:pic>
    </p:spTree>
    <p:extLst>
      <p:ext uri="{BB962C8B-B14F-4D97-AF65-F5344CB8AC3E}">
        <p14:creationId xmlns:p14="http://schemas.microsoft.com/office/powerpoint/2010/main" val="416113943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430EEA9-81BD-43D0-9BC7-D63C5861D8D9}"/>
              </a:ext>
            </a:extLst>
          </p:cNvPr>
          <p:cNvSpPr>
            <a:spLocks noGrp="1"/>
          </p:cNvSpPr>
          <p:nvPr>
            <p:ph type="title"/>
          </p:nvPr>
        </p:nvSpPr>
        <p:spPr>
          <a:xfrm>
            <a:off x="677334" y="451513"/>
            <a:ext cx="8596668" cy="1478887"/>
          </a:xfrm>
        </p:spPr>
        <p:txBody>
          <a:bodyPr>
            <a:normAutofit fontScale="90000"/>
          </a:bodyPr>
          <a:lstStyle/>
          <a:p>
            <a:r>
              <a:rPr lang="es-ES" dirty="0"/>
              <a:t>Problema con la función de costo de la regresión lineal aplicado a la regresión logística</a:t>
            </a:r>
            <a:endParaRPr lang="es-BO" dirty="0"/>
          </a:p>
        </p:txBody>
      </p:sp>
      <p:sp>
        <p:nvSpPr>
          <p:cNvPr id="3" name="Marcador de contenido 2">
            <a:extLst>
              <a:ext uri="{FF2B5EF4-FFF2-40B4-BE49-F238E27FC236}">
                <a16:creationId xmlns:a16="http://schemas.microsoft.com/office/drawing/2014/main" id="{F019C2DF-CE3B-4DAA-B6A0-FCB01E7C31F1}"/>
              </a:ext>
            </a:extLst>
          </p:cNvPr>
          <p:cNvSpPr>
            <a:spLocks noGrp="1"/>
          </p:cNvSpPr>
          <p:nvPr>
            <p:ph idx="1"/>
          </p:nvPr>
        </p:nvSpPr>
        <p:spPr/>
        <p:txBody>
          <a:bodyPr/>
          <a:lstStyle/>
          <a:p>
            <a:r>
              <a:rPr lang="es-ES" dirty="0"/>
              <a:t>En regresión lineal, la función de costo es:</a:t>
            </a:r>
            <a:endParaRPr lang="es-BO" dirty="0"/>
          </a:p>
        </p:txBody>
      </p:sp>
      <p:sp>
        <p:nvSpPr>
          <p:cNvPr id="4" name="Marcador de número de diapositiva 3">
            <a:extLst>
              <a:ext uri="{FF2B5EF4-FFF2-40B4-BE49-F238E27FC236}">
                <a16:creationId xmlns:a16="http://schemas.microsoft.com/office/drawing/2014/main" id="{FCC099D3-7DA6-43D6-BA3B-8085E9808114}"/>
              </a:ext>
            </a:extLst>
          </p:cNvPr>
          <p:cNvSpPr>
            <a:spLocks noGrp="1"/>
          </p:cNvSpPr>
          <p:nvPr>
            <p:ph type="sldNum" sz="quarter" idx="12"/>
          </p:nvPr>
        </p:nvSpPr>
        <p:spPr/>
        <p:txBody>
          <a:bodyPr/>
          <a:lstStyle/>
          <a:p>
            <a:fld id="{6D22F896-40B5-4ADD-8801-0D06FADFA095}" type="slidenum">
              <a:rPr lang="en-US" smtClean="0"/>
              <a:t>71</a:t>
            </a:fld>
            <a:endParaRPr lang="en-US" dirty="0"/>
          </a:p>
        </p:txBody>
      </p:sp>
      <p:pic>
        <p:nvPicPr>
          <p:cNvPr id="5" name="Picture 5">
            <a:extLst>
              <a:ext uri="{FF2B5EF4-FFF2-40B4-BE49-F238E27FC236}">
                <a16:creationId xmlns:a16="http://schemas.microsoft.com/office/drawing/2014/main" id="{D15F3B8D-6CBA-40A8-A46A-CF057206E0A5}"/>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5591944" y="2026414"/>
            <a:ext cx="4219956" cy="651510"/>
          </a:xfrm>
          <a:prstGeom prst="rect">
            <a:avLst/>
          </a:prstGeom>
        </p:spPr>
      </p:pic>
      <p:pic>
        <p:nvPicPr>
          <p:cNvPr id="6" name="Picture 7">
            <a:extLst>
              <a:ext uri="{FF2B5EF4-FFF2-40B4-BE49-F238E27FC236}">
                <a16:creationId xmlns:a16="http://schemas.microsoft.com/office/drawing/2014/main" id="{81CDBE93-CD06-4D96-B471-689649B4C01A}"/>
              </a:ext>
            </a:extLst>
          </p:cNvPr>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tretch>
            <a:fillRect/>
          </a:stretch>
        </p:blipFill>
        <p:spPr>
          <a:xfrm>
            <a:off x="838200" y="2996952"/>
            <a:ext cx="5298948" cy="445770"/>
          </a:xfrm>
          <a:prstGeom prst="rect">
            <a:avLst/>
          </a:prstGeom>
        </p:spPr>
      </p:pic>
      <p:pic>
        <p:nvPicPr>
          <p:cNvPr id="7" name="Imagen 6">
            <a:extLst>
              <a:ext uri="{FF2B5EF4-FFF2-40B4-BE49-F238E27FC236}">
                <a16:creationId xmlns:a16="http://schemas.microsoft.com/office/drawing/2014/main" id="{1CE99836-62F0-4B06-95B6-D4505014FEEC}"/>
              </a:ext>
            </a:extLst>
          </p:cNvPr>
          <p:cNvPicPr>
            <a:picLocks noChangeAspect="1"/>
          </p:cNvPicPr>
          <p:nvPr/>
        </p:nvPicPr>
        <p:blipFill>
          <a:blip r:embed="rId6"/>
          <a:stretch>
            <a:fillRect/>
          </a:stretch>
        </p:blipFill>
        <p:spPr>
          <a:xfrm>
            <a:off x="1713613" y="4272887"/>
            <a:ext cx="6877050" cy="2133600"/>
          </a:xfrm>
          <a:prstGeom prst="rect">
            <a:avLst/>
          </a:prstGeom>
        </p:spPr>
      </p:pic>
    </p:spTree>
    <p:extLst>
      <p:ext uri="{BB962C8B-B14F-4D97-AF65-F5344CB8AC3E}">
        <p14:creationId xmlns:p14="http://schemas.microsoft.com/office/powerpoint/2010/main" val="204351936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3172A88-1E5B-4E60-BA36-EF9FA3169C04}"/>
              </a:ext>
            </a:extLst>
          </p:cNvPr>
          <p:cNvSpPr>
            <a:spLocks noGrp="1"/>
          </p:cNvSpPr>
          <p:nvPr>
            <p:ph type="title"/>
          </p:nvPr>
        </p:nvSpPr>
        <p:spPr/>
        <p:txBody>
          <a:bodyPr/>
          <a:lstStyle/>
          <a:p>
            <a:r>
              <a:rPr lang="es-ES" dirty="0"/>
              <a:t>Función de costo para la regresión logística</a:t>
            </a:r>
            <a:endParaRPr lang="es-BO" dirty="0"/>
          </a:p>
        </p:txBody>
      </p:sp>
      <p:sp>
        <p:nvSpPr>
          <p:cNvPr id="3" name="Marcador de contenido 2">
            <a:extLst>
              <a:ext uri="{FF2B5EF4-FFF2-40B4-BE49-F238E27FC236}">
                <a16:creationId xmlns:a16="http://schemas.microsoft.com/office/drawing/2014/main" id="{D8713DA6-2DF7-4B63-BCD2-65CCFD1A1680}"/>
              </a:ext>
            </a:extLst>
          </p:cNvPr>
          <p:cNvSpPr>
            <a:spLocks noGrp="1"/>
          </p:cNvSpPr>
          <p:nvPr>
            <p:ph idx="1"/>
          </p:nvPr>
        </p:nvSpPr>
        <p:spPr/>
        <p:txBody>
          <a:bodyPr/>
          <a:lstStyle/>
          <a:p>
            <a:endParaRPr lang="es-BO" dirty="0"/>
          </a:p>
        </p:txBody>
      </p:sp>
      <p:sp>
        <p:nvSpPr>
          <p:cNvPr id="4" name="Marcador de número de diapositiva 3">
            <a:extLst>
              <a:ext uri="{FF2B5EF4-FFF2-40B4-BE49-F238E27FC236}">
                <a16:creationId xmlns:a16="http://schemas.microsoft.com/office/drawing/2014/main" id="{5CCF57C1-E45A-4388-9615-5A3654499722}"/>
              </a:ext>
            </a:extLst>
          </p:cNvPr>
          <p:cNvSpPr>
            <a:spLocks noGrp="1"/>
          </p:cNvSpPr>
          <p:nvPr>
            <p:ph type="sldNum" sz="quarter" idx="12"/>
          </p:nvPr>
        </p:nvSpPr>
        <p:spPr/>
        <p:txBody>
          <a:bodyPr/>
          <a:lstStyle/>
          <a:p>
            <a:fld id="{6D22F896-40B5-4ADD-8801-0D06FADFA095}" type="slidenum">
              <a:rPr lang="en-US" smtClean="0"/>
              <a:t>72</a:t>
            </a:fld>
            <a:endParaRPr lang="en-US" dirty="0"/>
          </a:p>
        </p:txBody>
      </p:sp>
      <p:pic>
        <p:nvPicPr>
          <p:cNvPr id="5" name="Picture 8">
            <a:extLst>
              <a:ext uri="{FF2B5EF4-FFF2-40B4-BE49-F238E27FC236}">
                <a16:creationId xmlns:a16="http://schemas.microsoft.com/office/drawing/2014/main" id="{068469CF-7B9F-4FEB-93CA-3DA9C0E97A5E}"/>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1343472" y="2420888"/>
            <a:ext cx="6030468" cy="731520"/>
          </a:xfrm>
          <a:prstGeom prst="rect">
            <a:avLst/>
          </a:prstGeom>
        </p:spPr>
      </p:pic>
      <p:pic>
        <p:nvPicPr>
          <p:cNvPr id="6" name="Picture 2">
            <a:extLst>
              <a:ext uri="{FF2B5EF4-FFF2-40B4-BE49-F238E27FC236}">
                <a16:creationId xmlns:a16="http://schemas.microsoft.com/office/drawing/2014/main" id="{0B66E313-5695-44F8-B634-88E1A00944F9}"/>
              </a:ext>
            </a:extLst>
          </p:cNvPr>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tretch>
            <a:fillRect/>
          </a:stretch>
        </p:blipFill>
        <p:spPr>
          <a:xfrm>
            <a:off x="1404186" y="3705593"/>
            <a:ext cx="4712970" cy="2221230"/>
          </a:xfrm>
          <a:prstGeom prst="rect">
            <a:avLst/>
          </a:prstGeom>
        </p:spPr>
      </p:pic>
      <p:pic>
        <p:nvPicPr>
          <p:cNvPr id="7" name="Imagen 6">
            <a:extLst>
              <a:ext uri="{FF2B5EF4-FFF2-40B4-BE49-F238E27FC236}">
                <a16:creationId xmlns:a16="http://schemas.microsoft.com/office/drawing/2014/main" id="{6DACF0C1-0B3C-49EB-8EA2-FDF16BD90C7A}"/>
              </a:ext>
            </a:extLst>
          </p:cNvPr>
          <p:cNvPicPr>
            <a:picLocks noChangeAspect="1"/>
          </p:cNvPicPr>
          <p:nvPr/>
        </p:nvPicPr>
        <p:blipFill>
          <a:blip r:embed="rId6"/>
          <a:stretch>
            <a:fillRect/>
          </a:stretch>
        </p:blipFill>
        <p:spPr>
          <a:xfrm>
            <a:off x="6600056" y="3495408"/>
            <a:ext cx="5324427" cy="1210971"/>
          </a:xfrm>
          <a:prstGeom prst="rect">
            <a:avLst/>
          </a:prstGeom>
        </p:spPr>
      </p:pic>
    </p:spTree>
    <p:extLst>
      <p:ext uri="{BB962C8B-B14F-4D97-AF65-F5344CB8AC3E}">
        <p14:creationId xmlns:p14="http://schemas.microsoft.com/office/powerpoint/2010/main" val="139971893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E49FE4A-803C-48F2-88C5-A605DC791436}"/>
              </a:ext>
            </a:extLst>
          </p:cNvPr>
          <p:cNvSpPr>
            <a:spLocks noGrp="1"/>
          </p:cNvSpPr>
          <p:nvPr>
            <p:ph type="title"/>
          </p:nvPr>
        </p:nvSpPr>
        <p:spPr/>
        <p:txBody>
          <a:bodyPr/>
          <a:lstStyle/>
          <a:p>
            <a:r>
              <a:rPr lang="es-ES" dirty="0"/>
              <a:t>Descenso por el gradiente aplicado a la regresión logística</a:t>
            </a:r>
            <a:endParaRPr lang="es-BO" dirty="0"/>
          </a:p>
        </p:txBody>
      </p:sp>
      <p:sp>
        <p:nvSpPr>
          <p:cNvPr id="4" name="Marcador de número de diapositiva 3">
            <a:extLst>
              <a:ext uri="{FF2B5EF4-FFF2-40B4-BE49-F238E27FC236}">
                <a16:creationId xmlns:a16="http://schemas.microsoft.com/office/drawing/2014/main" id="{55665B14-D4A6-4238-B26A-D5E7F21F5C20}"/>
              </a:ext>
            </a:extLst>
          </p:cNvPr>
          <p:cNvSpPr>
            <a:spLocks noGrp="1"/>
          </p:cNvSpPr>
          <p:nvPr>
            <p:ph type="sldNum" sz="quarter" idx="12"/>
          </p:nvPr>
        </p:nvSpPr>
        <p:spPr>
          <a:xfrm>
            <a:off x="8590663" y="5321282"/>
            <a:ext cx="683339" cy="365125"/>
          </a:xfrm>
        </p:spPr>
        <p:txBody>
          <a:bodyPr/>
          <a:lstStyle/>
          <a:p>
            <a:fld id="{6D22F896-40B5-4ADD-8801-0D06FADFA095}" type="slidenum">
              <a:rPr lang="en-US" smtClean="0"/>
              <a:t>73</a:t>
            </a:fld>
            <a:endParaRPr lang="en-US" dirty="0"/>
          </a:p>
        </p:txBody>
      </p:sp>
      <p:pic>
        <p:nvPicPr>
          <p:cNvPr id="5" name="Picture 3">
            <a:extLst>
              <a:ext uri="{FF2B5EF4-FFF2-40B4-BE49-F238E27FC236}">
                <a16:creationId xmlns:a16="http://schemas.microsoft.com/office/drawing/2014/main" id="{8708EC1A-803F-47E9-848B-2CC9D6F12E40}"/>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838200" y="2655777"/>
            <a:ext cx="6030468" cy="731520"/>
          </a:xfrm>
          <a:prstGeom prst="rect">
            <a:avLst/>
          </a:prstGeom>
        </p:spPr>
      </p:pic>
      <p:pic>
        <p:nvPicPr>
          <p:cNvPr id="6" name="Picture 1">
            <a:extLst>
              <a:ext uri="{FF2B5EF4-FFF2-40B4-BE49-F238E27FC236}">
                <a16:creationId xmlns:a16="http://schemas.microsoft.com/office/drawing/2014/main" id="{51585AAE-D542-4B18-9475-14E4C5946579}"/>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838200" y="1916832"/>
            <a:ext cx="4169664" cy="651510"/>
          </a:xfrm>
          <a:prstGeom prst="rect">
            <a:avLst/>
          </a:prstGeom>
        </p:spPr>
      </p:pic>
      <p:pic>
        <p:nvPicPr>
          <p:cNvPr id="7" name="Picture 6">
            <a:extLst>
              <a:ext uri="{FF2B5EF4-FFF2-40B4-BE49-F238E27FC236}">
                <a16:creationId xmlns:a16="http://schemas.microsoft.com/office/drawing/2014/main" id="{C34921ED-D22A-45DD-B8CE-5F1BA26C2B5D}"/>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838200" y="3554937"/>
            <a:ext cx="2895600" cy="252339"/>
          </a:xfrm>
          <a:prstGeom prst="rect">
            <a:avLst/>
          </a:prstGeom>
        </p:spPr>
      </p:pic>
      <p:pic>
        <p:nvPicPr>
          <p:cNvPr id="8" name="Picture 29">
            <a:extLst>
              <a:ext uri="{FF2B5EF4-FFF2-40B4-BE49-F238E27FC236}">
                <a16:creationId xmlns:a16="http://schemas.microsoft.com/office/drawing/2014/main" id="{BB8F5596-F0B1-472E-B425-256652BDB8F1}"/>
              </a:ext>
            </a:extLst>
          </p:cNvPr>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1400556" y="4947133"/>
            <a:ext cx="7214616" cy="651510"/>
          </a:xfrm>
          <a:prstGeom prst="rect">
            <a:avLst/>
          </a:prstGeom>
        </p:spPr>
      </p:pic>
      <p:pic>
        <p:nvPicPr>
          <p:cNvPr id="9" name="Picture 3">
            <a:extLst>
              <a:ext uri="{FF2B5EF4-FFF2-40B4-BE49-F238E27FC236}">
                <a16:creationId xmlns:a16="http://schemas.microsoft.com/office/drawing/2014/main" id="{C1E5F4BC-B588-45F3-8E35-BAB22D82D207}"/>
              </a:ext>
            </a:extLst>
          </p:cNvPr>
          <p:cNvPicPr>
            <a:picLocks noChangeAspect="1"/>
          </p:cNvPicPr>
          <p:nvPr>
            <p:custDataLst>
              <p:tags r:id="rId5"/>
            </p:custDataLst>
          </p:nvPr>
        </p:nvPicPr>
        <p:blipFill>
          <a:blip r:embed="rId8" cstate="print">
            <a:extLst>
              <a:ext uri="{28A0092B-C50C-407E-A947-70E740481C1C}">
                <a14:useLocalDpi xmlns:a14="http://schemas.microsoft.com/office/drawing/2010/main" val="0"/>
              </a:ext>
            </a:extLst>
          </a:blip>
          <a:stretch>
            <a:fillRect/>
          </a:stretch>
        </p:blipFill>
        <p:spPr>
          <a:xfrm>
            <a:off x="718179" y="4165399"/>
            <a:ext cx="4169664" cy="651510"/>
          </a:xfrm>
          <a:prstGeom prst="rect">
            <a:avLst/>
          </a:prstGeom>
        </p:spPr>
      </p:pic>
      <p:pic>
        <p:nvPicPr>
          <p:cNvPr id="10" name="Imagen 9">
            <a:extLst>
              <a:ext uri="{FF2B5EF4-FFF2-40B4-BE49-F238E27FC236}">
                <a16:creationId xmlns:a16="http://schemas.microsoft.com/office/drawing/2014/main" id="{6BE8544A-AAC4-4CF3-9239-FAB6E51FB988}"/>
              </a:ext>
            </a:extLst>
          </p:cNvPr>
          <p:cNvPicPr>
            <a:picLocks noChangeAspect="1"/>
          </p:cNvPicPr>
          <p:nvPr/>
        </p:nvPicPr>
        <p:blipFill>
          <a:blip r:embed="rId11"/>
          <a:stretch>
            <a:fillRect/>
          </a:stretch>
        </p:blipFill>
        <p:spPr>
          <a:xfrm>
            <a:off x="771594" y="5690627"/>
            <a:ext cx="5468422" cy="1093684"/>
          </a:xfrm>
          <a:prstGeom prst="rect">
            <a:avLst/>
          </a:prstGeom>
        </p:spPr>
      </p:pic>
      <p:sp>
        <p:nvSpPr>
          <p:cNvPr id="11" name="CuadroTexto 10">
            <a:extLst>
              <a:ext uri="{FF2B5EF4-FFF2-40B4-BE49-F238E27FC236}">
                <a16:creationId xmlns:a16="http://schemas.microsoft.com/office/drawing/2014/main" id="{49EB466E-4F12-4DD6-A954-075CA26EA614}"/>
              </a:ext>
            </a:extLst>
          </p:cNvPr>
          <p:cNvSpPr txBox="1"/>
          <p:nvPr/>
        </p:nvSpPr>
        <p:spPr>
          <a:xfrm>
            <a:off x="6449971" y="6248400"/>
            <a:ext cx="2205604" cy="369332"/>
          </a:xfrm>
          <a:prstGeom prst="rect">
            <a:avLst/>
          </a:prstGeom>
          <a:noFill/>
        </p:spPr>
        <p:txBody>
          <a:bodyPr wrap="none" rtlCol="0">
            <a:spAutoFit/>
          </a:bodyPr>
          <a:lstStyle/>
          <a:p>
            <a:r>
              <a:rPr lang="es-ES" dirty="0"/>
              <a:t>Versión vectorizada</a:t>
            </a:r>
            <a:endParaRPr lang="es-BO" dirty="0"/>
          </a:p>
        </p:txBody>
      </p:sp>
    </p:spTree>
    <p:extLst>
      <p:ext uri="{BB962C8B-B14F-4D97-AF65-F5344CB8AC3E}">
        <p14:creationId xmlns:p14="http://schemas.microsoft.com/office/powerpoint/2010/main" val="387889717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9CF311E-E417-4253-B080-D6A3391F22BA}"/>
              </a:ext>
            </a:extLst>
          </p:cNvPr>
          <p:cNvSpPr>
            <a:spLocks noGrp="1"/>
          </p:cNvSpPr>
          <p:nvPr>
            <p:ph type="title"/>
          </p:nvPr>
        </p:nvSpPr>
        <p:spPr/>
        <p:txBody>
          <a:bodyPr/>
          <a:lstStyle/>
          <a:p>
            <a:endParaRPr lang="es-BO"/>
          </a:p>
        </p:txBody>
      </p:sp>
      <p:sp>
        <p:nvSpPr>
          <p:cNvPr id="3" name="Marcador de contenido 2">
            <a:extLst>
              <a:ext uri="{FF2B5EF4-FFF2-40B4-BE49-F238E27FC236}">
                <a16:creationId xmlns:a16="http://schemas.microsoft.com/office/drawing/2014/main" id="{3BE19ED0-5FC2-42E6-98AE-6D018DA6C276}"/>
              </a:ext>
            </a:extLst>
          </p:cNvPr>
          <p:cNvSpPr>
            <a:spLocks noGrp="1"/>
          </p:cNvSpPr>
          <p:nvPr>
            <p:ph idx="1"/>
          </p:nvPr>
        </p:nvSpPr>
        <p:spPr/>
        <p:txBody>
          <a:bodyPr/>
          <a:lstStyle/>
          <a:p>
            <a:r>
              <a:rPr lang="es-ES" dirty="0"/>
              <a:t>Para ajustar los parámetros theta</a:t>
            </a:r>
          </a:p>
          <a:p>
            <a:endParaRPr lang="es-ES" dirty="0"/>
          </a:p>
          <a:p>
            <a:endParaRPr lang="es-ES" dirty="0"/>
          </a:p>
          <a:p>
            <a:r>
              <a:rPr lang="es-ES" dirty="0"/>
              <a:t>Para hacer una predicción dado un nuevo valor de x</a:t>
            </a:r>
          </a:p>
          <a:p>
            <a:endParaRPr lang="es-ES" dirty="0"/>
          </a:p>
          <a:p>
            <a:endParaRPr lang="es-BO" dirty="0"/>
          </a:p>
        </p:txBody>
      </p:sp>
      <p:sp>
        <p:nvSpPr>
          <p:cNvPr id="4" name="Marcador de número de diapositiva 3">
            <a:extLst>
              <a:ext uri="{FF2B5EF4-FFF2-40B4-BE49-F238E27FC236}">
                <a16:creationId xmlns:a16="http://schemas.microsoft.com/office/drawing/2014/main" id="{B1BA265B-B44B-4690-A712-EFACD2062DB5}"/>
              </a:ext>
            </a:extLst>
          </p:cNvPr>
          <p:cNvSpPr>
            <a:spLocks noGrp="1"/>
          </p:cNvSpPr>
          <p:nvPr>
            <p:ph type="sldNum" sz="quarter" idx="12"/>
          </p:nvPr>
        </p:nvSpPr>
        <p:spPr/>
        <p:txBody>
          <a:bodyPr/>
          <a:lstStyle/>
          <a:p>
            <a:fld id="{6D22F896-40B5-4ADD-8801-0D06FADFA095}" type="slidenum">
              <a:rPr lang="en-US" smtClean="0"/>
              <a:t>74</a:t>
            </a:fld>
            <a:endParaRPr lang="en-US" dirty="0"/>
          </a:p>
        </p:txBody>
      </p:sp>
      <p:pic>
        <p:nvPicPr>
          <p:cNvPr id="5" name="Picture 2">
            <a:extLst>
              <a:ext uri="{FF2B5EF4-FFF2-40B4-BE49-F238E27FC236}">
                <a16:creationId xmlns:a16="http://schemas.microsoft.com/office/drawing/2014/main" id="{A9064BB4-B8F8-4272-AB34-9857E0804CFA}"/>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3575720" y="2708920"/>
            <a:ext cx="1104138" cy="429768"/>
          </a:xfrm>
          <a:prstGeom prst="rect">
            <a:avLst/>
          </a:prstGeom>
        </p:spPr>
      </p:pic>
      <p:pic>
        <p:nvPicPr>
          <p:cNvPr id="6" name="Picture 5">
            <a:extLst>
              <a:ext uri="{FF2B5EF4-FFF2-40B4-BE49-F238E27FC236}">
                <a16:creationId xmlns:a16="http://schemas.microsoft.com/office/drawing/2014/main" id="{2B6842F7-351C-4C50-B037-351D178BDEEE}"/>
              </a:ext>
            </a:extLst>
          </p:cNvPr>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tretch>
            <a:fillRect/>
          </a:stretch>
        </p:blipFill>
        <p:spPr>
          <a:xfrm>
            <a:off x="3054512" y="3931657"/>
            <a:ext cx="2146554" cy="438912"/>
          </a:xfrm>
          <a:prstGeom prst="rect">
            <a:avLst/>
          </a:prstGeom>
        </p:spPr>
      </p:pic>
    </p:spTree>
    <p:extLst>
      <p:ext uri="{BB962C8B-B14F-4D97-AF65-F5344CB8AC3E}">
        <p14:creationId xmlns:p14="http://schemas.microsoft.com/office/powerpoint/2010/main" val="400689779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795F95F-000F-4AA5-9D4C-20A447C21D63}"/>
              </a:ext>
            </a:extLst>
          </p:cNvPr>
          <p:cNvSpPr>
            <a:spLocks noGrp="1"/>
          </p:cNvSpPr>
          <p:nvPr>
            <p:ph type="title"/>
          </p:nvPr>
        </p:nvSpPr>
        <p:spPr/>
        <p:txBody>
          <a:bodyPr/>
          <a:lstStyle/>
          <a:p>
            <a:endParaRPr lang="es-BO"/>
          </a:p>
        </p:txBody>
      </p:sp>
      <p:sp>
        <p:nvSpPr>
          <p:cNvPr id="3" name="Marcador de contenido 2">
            <a:extLst>
              <a:ext uri="{FF2B5EF4-FFF2-40B4-BE49-F238E27FC236}">
                <a16:creationId xmlns:a16="http://schemas.microsoft.com/office/drawing/2014/main" id="{69C7FFDE-CA0D-4B07-8BE8-25ABB0A9444E}"/>
              </a:ext>
            </a:extLst>
          </p:cNvPr>
          <p:cNvSpPr>
            <a:spLocks noGrp="1"/>
          </p:cNvSpPr>
          <p:nvPr>
            <p:ph idx="1"/>
          </p:nvPr>
        </p:nvSpPr>
        <p:spPr>
          <a:xfrm>
            <a:off x="677334" y="2160589"/>
            <a:ext cx="8596668" cy="4357706"/>
          </a:xfrm>
        </p:spPr>
        <p:txBody>
          <a:bodyPr/>
          <a:lstStyle/>
          <a:p>
            <a:endParaRPr lang="es-ES" dirty="0"/>
          </a:p>
          <a:p>
            <a:endParaRPr lang="es-BO" dirty="0"/>
          </a:p>
          <a:p>
            <a:endParaRPr lang="es-BO" dirty="0"/>
          </a:p>
          <a:p>
            <a:endParaRPr lang="es-BO" dirty="0"/>
          </a:p>
          <a:p>
            <a:endParaRPr lang="es-BO" dirty="0"/>
          </a:p>
          <a:p>
            <a:endParaRPr lang="es-BO" dirty="0"/>
          </a:p>
          <a:p>
            <a:endParaRPr lang="es-BO" dirty="0"/>
          </a:p>
          <a:p>
            <a:endParaRPr lang="es-BO" dirty="0"/>
          </a:p>
          <a:p>
            <a:r>
              <a:rPr lang="es-BO" dirty="0"/>
              <a:t>Versión vectorizada</a:t>
            </a:r>
          </a:p>
        </p:txBody>
      </p:sp>
      <p:sp>
        <p:nvSpPr>
          <p:cNvPr id="4" name="Marcador de número de diapositiva 3">
            <a:extLst>
              <a:ext uri="{FF2B5EF4-FFF2-40B4-BE49-F238E27FC236}">
                <a16:creationId xmlns:a16="http://schemas.microsoft.com/office/drawing/2014/main" id="{3A587B62-7F8E-46AC-A04A-706BDAB49CD8}"/>
              </a:ext>
            </a:extLst>
          </p:cNvPr>
          <p:cNvSpPr>
            <a:spLocks noGrp="1"/>
          </p:cNvSpPr>
          <p:nvPr>
            <p:ph type="sldNum" sz="quarter" idx="12"/>
          </p:nvPr>
        </p:nvSpPr>
        <p:spPr/>
        <p:txBody>
          <a:bodyPr/>
          <a:lstStyle/>
          <a:p>
            <a:fld id="{6D22F896-40B5-4ADD-8801-0D06FADFA095}" type="slidenum">
              <a:rPr lang="en-US" smtClean="0"/>
              <a:t>75</a:t>
            </a:fld>
            <a:endParaRPr lang="en-US" dirty="0"/>
          </a:p>
        </p:txBody>
      </p:sp>
      <p:sp>
        <p:nvSpPr>
          <p:cNvPr id="5" name="TextBox 10">
            <a:extLst>
              <a:ext uri="{FF2B5EF4-FFF2-40B4-BE49-F238E27FC236}">
                <a16:creationId xmlns:a16="http://schemas.microsoft.com/office/drawing/2014/main" id="{A4CBB193-E34B-4703-A879-E3AA42A30D28}"/>
              </a:ext>
            </a:extLst>
          </p:cNvPr>
          <p:cNvSpPr txBox="1"/>
          <p:nvPr/>
        </p:nvSpPr>
        <p:spPr>
          <a:xfrm>
            <a:off x="608746" y="2963990"/>
            <a:ext cx="5410200" cy="461665"/>
          </a:xfrm>
          <a:prstGeom prst="rect">
            <a:avLst/>
          </a:prstGeom>
          <a:noFill/>
        </p:spPr>
        <p:txBody>
          <a:bodyPr wrap="square" rtlCol="0">
            <a:spAutoFit/>
          </a:bodyPr>
          <a:lstStyle/>
          <a:p>
            <a:r>
              <a:rPr lang="en-US" sz="2400" dirty="0"/>
              <a:t>Se </a:t>
            </a:r>
            <a:r>
              <a:rPr lang="en-US" sz="2400" dirty="0" err="1"/>
              <a:t>busca</a:t>
            </a:r>
            <a:r>
              <a:rPr lang="en-US" sz="2400" dirty="0"/>
              <a:t>:</a:t>
            </a:r>
          </a:p>
        </p:txBody>
      </p:sp>
      <p:pic>
        <p:nvPicPr>
          <p:cNvPr id="6" name="Picture 12">
            <a:extLst>
              <a:ext uri="{FF2B5EF4-FFF2-40B4-BE49-F238E27FC236}">
                <a16:creationId xmlns:a16="http://schemas.microsoft.com/office/drawing/2014/main" id="{BFB00B7A-E310-49AD-8C50-4EC254C49956}"/>
              </a:ext>
            </a:extLst>
          </p:cNvPr>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2046390" y="3062208"/>
            <a:ext cx="1241298" cy="306324"/>
          </a:xfrm>
          <a:prstGeom prst="rect">
            <a:avLst/>
          </a:prstGeom>
        </p:spPr>
      </p:pic>
      <p:pic>
        <p:nvPicPr>
          <p:cNvPr id="7" name="Picture 2">
            <a:extLst>
              <a:ext uri="{FF2B5EF4-FFF2-40B4-BE49-F238E27FC236}">
                <a16:creationId xmlns:a16="http://schemas.microsoft.com/office/drawing/2014/main" id="{AE01942F-2D25-4164-8B1C-2B39E13A2A85}"/>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1065946" y="2216546"/>
            <a:ext cx="7879842" cy="651510"/>
          </a:xfrm>
          <a:prstGeom prst="rect">
            <a:avLst/>
          </a:prstGeom>
        </p:spPr>
      </p:pic>
      <p:sp>
        <p:nvSpPr>
          <p:cNvPr id="8" name="TextBox 31">
            <a:extLst>
              <a:ext uri="{FF2B5EF4-FFF2-40B4-BE49-F238E27FC236}">
                <a16:creationId xmlns:a16="http://schemas.microsoft.com/office/drawing/2014/main" id="{428F8F17-4E76-4CC1-BD43-5F3FCE99642C}"/>
              </a:ext>
            </a:extLst>
          </p:cNvPr>
          <p:cNvSpPr txBox="1"/>
          <p:nvPr/>
        </p:nvSpPr>
        <p:spPr>
          <a:xfrm>
            <a:off x="780163" y="3461726"/>
            <a:ext cx="2667000" cy="400110"/>
          </a:xfrm>
          <a:prstGeom prst="rect">
            <a:avLst/>
          </a:prstGeom>
          <a:noFill/>
        </p:spPr>
        <p:txBody>
          <a:bodyPr wrap="square" rtlCol="0">
            <a:spAutoFit/>
          </a:bodyPr>
          <a:lstStyle/>
          <a:p>
            <a:r>
              <a:rPr lang="en-US" sz="2000" dirty="0" err="1"/>
              <a:t>repetir</a:t>
            </a:r>
            <a:endParaRPr lang="en-US" sz="2400" dirty="0"/>
          </a:p>
        </p:txBody>
      </p:sp>
      <p:pic>
        <p:nvPicPr>
          <p:cNvPr id="9" name="Picture 33">
            <a:extLst>
              <a:ext uri="{FF2B5EF4-FFF2-40B4-BE49-F238E27FC236}">
                <a16:creationId xmlns:a16="http://schemas.microsoft.com/office/drawing/2014/main" id="{85ACED70-CD26-4F39-97A0-9DCBAEC3220D}"/>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1741426" y="3517893"/>
            <a:ext cx="109728" cy="304038"/>
          </a:xfrm>
          <a:prstGeom prst="rect">
            <a:avLst/>
          </a:prstGeom>
        </p:spPr>
      </p:pic>
      <p:pic>
        <p:nvPicPr>
          <p:cNvPr id="10" name="Picture 46">
            <a:extLst>
              <a:ext uri="{FF2B5EF4-FFF2-40B4-BE49-F238E27FC236}">
                <a16:creationId xmlns:a16="http://schemas.microsoft.com/office/drawing/2014/main" id="{E986551F-F165-48B4-9E12-A5D173D55714}"/>
              </a:ext>
            </a:extLst>
          </p:cNvPr>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1199263" y="4793552"/>
            <a:ext cx="109728" cy="304038"/>
          </a:xfrm>
          <a:prstGeom prst="rect">
            <a:avLst/>
          </a:prstGeom>
        </p:spPr>
      </p:pic>
      <p:pic>
        <p:nvPicPr>
          <p:cNvPr id="11" name="Picture 4">
            <a:extLst>
              <a:ext uri="{FF2B5EF4-FFF2-40B4-BE49-F238E27FC236}">
                <a16:creationId xmlns:a16="http://schemas.microsoft.com/office/drawing/2014/main" id="{915488A7-F299-46A2-BDE6-9039E1B65C43}"/>
              </a:ext>
            </a:extLst>
          </p:cNvPr>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1434894" y="4010268"/>
            <a:ext cx="2587752" cy="436626"/>
          </a:xfrm>
          <a:prstGeom prst="rect">
            <a:avLst/>
          </a:prstGeom>
        </p:spPr>
      </p:pic>
      <p:sp>
        <p:nvSpPr>
          <p:cNvPr id="12" name="TextBox 48">
            <a:extLst>
              <a:ext uri="{FF2B5EF4-FFF2-40B4-BE49-F238E27FC236}">
                <a16:creationId xmlns:a16="http://schemas.microsoft.com/office/drawing/2014/main" id="{346D00BE-69D0-4ACE-BE23-236FA99EEAE7}"/>
              </a:ext>
            </a:extLst>
          </p:cNvPr>
          <p:cNvSpPr txBox="1"/>
          <p:nvPr/>
        </p:nvSpPr>
        <p:spPr>
          <a:xfrm>
            <a:off x="1317546" y="4584278"/>
            <a:ext cx="5410200" cy="400110"/>
          </a:xfrm>
          <a:prstGeom prst="rect">
            <a:avLst/>
          </a:prstGeom>
          <a:noFill/>
        </p:spPr>
        <p:txBody>
          <a:bodyPr wrap="square" rtlCol="0">
            <a:spAutoFit/>
          </a:bodyPr>
          <a:lstStyle/>
          <a:p>
            <a:r>
              <a:rPr lang="en-US" sz="2000" dirty="0"/>
              <a:t>(</a:t>
            </a:r>
            <a:r>
              <a:rPr lang="en-US" sz="2000" dirty="0" err="1"/>
              <a:t>actualizando</a:t>
            </a:r>
            <a:r>
              <a:rPr lang="en-US" sz="2000" dirty="0"/>
              <a:t> </a:t>
            </a:r>
            <a:r>
              <a:rPr lang="en-US" sz="2000" dirty="0" err="1"/>
              <a:t>simultaneamente</a:t>
            </a:r>
            <a:r>
              <a:rPr lang="en-US" sz="2000" dirty="0"/>
              <a:t> </a:t>
            </a:r>
            <a:r>
              <a:rPr lang="en-US" sz="2000" dirty="0" err="1"/>
              <a:t>todos</a:t>
            </a:r>
            <a:r>
              <a:rPr lang="en-US" sz="2000" dirty="0"/>
              <a:t> los     )</a:t>
            </a:r>
          </a:p>
        </p:txBody>
      </p:sp>
      <p:pic>
        <p:nvPicPr>
          <p:cNvPr id="13" name="Picture 49">
            <a:extLst>
              <a:ext uri="{FF2B5EF4-FFF2-40B4-BE49-F238E27FC236}">
                <a16:creationId xmlns:a16="http://schemas.microsoft.com/office/drawing/2014/main" id="{227C12A5-03D8-4851-A797-B62375ABDDE1}"/>
              </a:ext>
            </a:extLst>
          </p:cNvPr>
          <p:cNvPicPr>
            <a:picLocks noChangeAspect="1"/>
          </p:cNvPicPr>
          <p:nvPr>
            <p:custDataLst>
              <p:tags r:id="rId6"/>
            </p:custDataLst>
          </p:nvPr>
        </p:nvPicPr>
        <p:blipFill>
          <a:blip r:embed="rId13" cstate="print">
            <a:extLst>
              <a:ext uri="{28A0092B-C50C-407E-A947-70E740481C1C}">
                <a14:useLocalDpi xmlns:a14="http://schemas.microsoft.com/office/drawing/2010/main" val="0"/>
              </a:ext>
            </a:extLst>
          </a:blip>
          <a:stretch>
            <a:fillRect/>
          </a:stretch>
        </p:blipFill>
        <p:spPr>
          <a:xfrm>
            <a:off x="6137056" y="4683187"/>
            <a:ext cx="186690" cy="255270"/>
          </a:xfrm>
          <a:prstGeom prst="rect">
            <a:avLst/>
          </a:prstGeom>
        </p:spPr>
      </p:pic>
      <p:pic>
        <p:nvPicPr>
          <p:cNvPr id="15" name="Imagen 14">
            <a:extLst>
              <a:ext uri="{FF2B5EF4-FFF2-40B4-BE49-F238E27FC236}">
                <a16:creationId xmlns:a16="http://schemas.microsoft.com/office/drawing/2014/main" id="{F7FAB1AA-7D32-4455-B72D-63711F3A8643}"/>
              </a:ext>
            </a:extLst>
          </p:cNvPr>
          <p:cNvPicPr>
            <a:picLocks noChangeAspect="1"/>
          </p:cNvPicPr>
          <p:nvPr/>
        </p:nvPicPr>
        <p:blipFill>
          <a:blip r:embed="rId14"/>
          <a:stretch>
            <a:fillRect/>
          </a:stretch>
        </p:blipFill>
        <p:spPr>
          <a:xfrm>
            <a:off x="936753" y="5773489"/>
            <a:ext cx="3575071" cy="744806"/>
          </a:xfrm>
          <a:prstGeom prst="rect">
            <a:avLst/>
          </a:prstGeom>
        </p:spPr>
      </p:pic>
      <p:pic>
        <p:nvPicPr>
          <p:cNvPr id="16" name="Imagen 15">
            <a:extLst>
              <a:ext uri="{FF2B5EF4-FFF2-40B4-BE49-F238E27FC236}">
                <a16:creationId xmlns:a16="http://schemas.microsoft.com/office/drawing/2014/main" id="{564BDB62-A613-4998-BC6F-9A28D71816A5}"/>
              </a:ext>
            </a:extLst>
          </p:cNvPr>
          <p:cNvPicPr>
            <a:picLocks noChangeAspect="1"/>
          </p:cNvPicPr>
          <p:nvPr/>
        </p:nvPicPr>
        <p:blipFill>
          <a:blip r:embed="rId15"/>
          <a:stretch>
            <a:fillRect/>
          </a:stretch>
        </p:blipFill>
        <p:spPr>
          <a:xfrm>
            <a:off x="6992083" y="3611693"/>
            <a:ext cx="5019675" cy="1543050"/>
          </a:xfrm>
          <a:prstGeom prst="rect">
            <a:avLst/>
          </a:prstGeom>
        </p:spPr>
      </p:pic>
    </p:spTree>
    <p:extLst>
      <p:ext uri="{BB962C8B-B14F-4D97-AF65-F5344CB8AC3E}">
        <p14:creationId xmlns:p14="http://schemas.microsoft.com/office/powerpoint/2010/main" val="188536743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3ED6A1-407D-4579-A1A0-4E5D342CB65B}"/>
              </a:ext>
            </a:extLst>
          </p:cNvPr>
          <p:cNvSpPr>
            <a:spLocks noGrp="1"/>
          </p:cNvSpPr>
          <p:nvPr>
            <p:ph type="title"/>
          </p:nvPr>
        </p:nvSpPr>
        <p:spPr/>
        <p:txBody>
          <a:bodyPr/>
          <a:lstStyle/>
          <a:p>
            <a:r>
              <a:rPr lang="es-BO" dirty="0"/>
              <a:t>Algoritmos de optimización </a:t>
            </a:r>
            <a:r>
              <a:rPr lang="es-ES" dirty="0"/>
              <a:t>avanzada</a:t>
            </a:r>
            <a:endParaRPr lang="es-BO" dirty="0"/>
          </a:p>
        </p:txBody>
      </p:sp>
      <p:sp>
        <p:nvSpPr>
          <p:cNvPr id="3" name="Marcador de contenido 2">
            <a:extLst>
              <a:ext uri="{FF2B5EF4-FFF2-40B4-BE49-F238E27FC236}">
                <a16:creationId xmlns:a16="http://schemas.microsoft.com/office/drawing/2014/main" id="{731794BF-4EB1-42C4-8C8F-8C472200398B}"/>
              </a:ext>
            </a:extLst>
          </p:cNvPr>
          <p:cNvSpPr>
            <a:spLocks noGrp="1"/>
          </p:cNvSpPr>
          <p:nvPr>
            <p:ph idx="1"/>
          </p:nvPr>
        </p:nvSpPr>
        <p:spPr/>
        <p:txBody>
          <a:bodyPr/>
          <a:lstStyle/>
          <a:p>
            <a:r>
              <a:rPr lang="es-ES" dirty="0"/>
              <a:t>Con estas ideas se pretende tomar la regresión logística, y hacerla funcionar mas rápidamente que utilizando el descenso por el gradiente.</a:t>
            </a:r>
          </a:p>
          <a:p>
            <a:r>
              <a:rPr lang="es-ES" dirty="0"/>
              <a:t>Mas cantidades de datos</a:t>
            </a:r>
          </a:p>
          <a:p>
            <a:r>
              <a:rPr lang="es-ES" dirty="0"/>
              <a:t>Mas características</a:t>
            </a:r>
            <a:endParaRPr lang="es-BO" dirty="0"/>
          </a:p>
        </p:txBody>
      </p:sp>
      <p:sp>
        <p:nvSpPr>
          <p:cNvPr id="4" name="Marcador de número de diapositiva 3">
            <a:extLst>
              <a:ext uri="{FF2B5EF4-FFF2-40B4-BE49-F238E27FC236}">
                <a16:creationId xmlns:a16="http://schemas.microsoft.com/office/drawing/2014/main" id="{46E4C486-8182-46A1-91D2-DBC02FD05E3C}"/>
              </a:ext>
            </a:extLst>
          </p:cNvPr>
          <p:cNvSpPr>
            <a:spLocks noGrp="1"/>
          </p:cNvSpPr>
          <p:nvPr>
            <p:ph type="sldNum" sz="quarter" idx="12"/>
          </p:nvPr>
        </p:nvSpPr>
        <p:spPr/>
        <p:txBody>
          <a:bodyPr/>
          <a:lstStyle/>
          <a:p>
            <a:fld id="{6D22F896-40B5-4ADD-8801-0D06FADFA095}" type="slidenum">
              <a:rPr lang="en-US" smtClean="0"/>
              <a:t>76</a:t>
            </a:fld>
            <a:endParaRPr lang="en-US" dirty="0"/>
          </a:p>
        </p:txBody>
      </p:sp>
    </p:spTree>
    <p:extLst>
      <p:ext uri="{BB962C8B-B14F-4D97-AF65-F5344CB8AC3E}">
        <p14:creationId xmlns:p14="http://schemas.microsoft.com/office/powerpoint/2010/main" val="418325353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FAB0FA3-D8F6-4F0F-9913-F1F13DDA678A}"/>
              </a:ext>
            </a:extLst>
          </p:cNvPr>
          <p:cNvSpPr>
            <a:spLocks noGrp="1"/>
          </p:cNvSpPr>
          <p:nvPr>
            <p:ph type="title"/>
          </p:nvPr>
        </p:nvSpPr>
        <p:spPr/>
        <p:txBody>
          <a:bodyPr/>
          <a:lstStyle/>
          <a:p>
            <a:r>
              <a:rPr lang="es-ES" dirty="0"/>
              <a:t>Algoritmo de optimización</a:t>
            </a:r>
            <a:endParaRPr lang="es-BO" dirty="0"/>
          </a:p>
        </p:txBody>
      </p:sp>
      <p:sp>
        <p:nvSpPr>
          <p:cNvPr id="3" name="Marcador de contenido 2">
            <a:extLst>
              <a:ext uri="{FF2B5EF4-FFF2-40B4-BE49-F238E27FC236}">
                <a16:creationId xmlns:a16="http://schemas.microsoft.com/office/drawing/2014/main" id="{6F7C0FD2-9336-4459-9DC1-BED16779720F}"/>
              </a:ext>
            </a:extLst>
          </p:cNvPr>
          <p:cNvSpPr>
            <a:spLocks noGrp="1"/>
          </p:cNvSpPr>
          <p:nvPr>
            <p:ph idx="1"/>
          </p:nvPr>
        </p:nvSpPr>
        <p:spPr>
          <a:xfrm>
            <a:off x="677334" y="2160588"/>
            <a:ext cx="8803042" cy="4697412"/>
          </a:xfrm>
        </p:spPr>
        <p:txBody>
          <a:bodyPr>
            <a:normAutofit fontScale="92500" lnSpcReduction="20000"/>
          </a:bodyPr>
          <a:lstStyle/>
          <a:p>
            <a:r>
              <a:rPr lang="es-ES" dirty="0"/>
              <a:t>A partir de la función de costo           se quiere</a:t>
            </a:r>
          </a:p>
          <a:p>
            <a:r>
              <a:rPr lang="es-ES" dirty="0"/>
              <a:t>Dado </a:t>
            </a:r>
            <a:r>
              <a:rPr lang="es-BO" dirty="0"/>
              <a:t>Ɵ, se considera el código que computa</a:t>
            </a:r>
          </a:p>
          <a:p>
            <a:endParaRPr lang="es-BO" dirty="0"/>
          </a:p>
          <a:p>
            <a:pPr marL="1828800" lvl="4" indent="0">
              <a:buNone/>
            </a:pPr>
            <a:r>
              <a:rPr lang="es-BO" sz="1600" dirty="0"/>
              <a:t>  </a:t>
            </a:r>
            <a:r>
              <a:rPr lang="es-BO" sz="1800" dirty="0"/>
              <a:t>(para j = 0, 1, .., n)</a:t>
            </a:r>
          </a:p>
          <a:p>
            <a:pPr marL="1828800" lvl="4" indent="0">
              <a:buNone/>
            </a:pPr>
            <a:endParaRPr lang="es-BO" sz="1800" dirty="0"/>
          </a:p>
          <a:p>
            <a:r>
              <a:rPr lang="es-BO" dirty="0"/>
              <a:t>Descenso por el gradiente</a:t>
            </a:r>
          </a:p>
          <a:p>
            <a:pPr marL="0" indent="0">
              <a:buNone/>
            </a:pPr>
            <a:r>
              <a:rPr lang="es-BO" dirty="0"/>
              <a:t>Repetir{</a:t>
            </a:r>
          </a:p>
          <a:p>
            <a:pPr marL="0" indent="0">
              <a:buNone/>
            </a:pPr>
            <a:endParaRPr lang="es-BO" dirty="0"/>
          </a:p>
          <a:p>
            <a:pPr marL="0" indent="0">
              <a:buNone/>
            </a:pPr>
            <a:r>
              <a:rPr lang="es-BO" dirty="0"/>
              <a:t>}</a:t>
            </a:r>
          </a:p>
          <a:p>
            <a:r>
              <a:rPr lang="es-BO" dirty="0"/>
              <a:t>Algoritmos de optimización</a:t>
            </a:r>
          </a:p>
          <a:p>
            <a:pPr lvl="1"/>
            <a:r>
              <a:rPr lang="es-BO" dirty="0"/>
              <a:t>Descenso por el gradiente</a:t>
            </a:r>
          </a:p>
          <a:p>
            <a:pPr lvl="1"/>
            <a:r>
              <a:rPr lang="es-BO" dirty="0"/>
              <a:t>Gradiente conjugado</a:t>
            </a:r>
          </a:p>
          <a:p>
            <a:pPr lvl="1"/>
            <a:r>
              <a:rPr lang="es-BO" dirty="0"/>
              <a:t>BFGS</a:t>
            </a:r>
          </a:p>
          <a:p>
            <a:pPr lvl="1"/>
            <a:r>
              <a:rPr lang="es-BO" dirty="0"/>
              <a:t>L-BFGS</a:t>
            </a:r>
          </a:p>
        </p:txBody>
      </p:sp>
      <p:sp>
        <p:nvSpPr>
          <p:cNvPr id="4" name="Marcador de número de diapositiva 3">
            <a:extLst>
              <a:ext uri="{FF2B5EF4-FFF2-40B4-BE49-F238E27FC236}">
                <a16:creationId xmlns:a16="http://schemas.microsoft.com/office/drawing/2014/main" id="{521BCDF2-AF5D-45EE-A0D4-088B323F48A6}"/>
              </a:ext>
            </a:extLst>
          </p:cNvPr>
          <p:cNvSpPr>
            <a:spLocks noGrp="1"/>
          </p:cNvSpPr>
          <p:nvPr>
            <p:ph type="sldNum" sz="quarter" idx="12"/>
          </p:nvPr>
        </p:nvSpPr>
        <p:spPr/>
        <p:txBody>
          <a:bodyPr/>
          <a:lstStyle/>
          <a:p>
            <a:fld id="{6D22F896-40B5-4ADD-8801-0D06FADFA095}" type="slidenum">
              <a:rPr lang="en-US" smtClean="0"/>
              <a:t>77</a:t>
            </a:fld>
            <a:endParaRPr lang="en-US" dirty="0"/>
          </a:p>
        </p:txBody>
      </p:sp>
      <p:pic>
        <p:nvPicPr>
          <p:cNvPr id="5" name="Picture 4">
            <a:extLst>
              <a:ext uri="{FF2B5EF4-FFF2-40B4-BE49-F238E27FC236}">
                <a16:creationId xmlns:a16="http://schemas.microsoft.com/office/drawing/2014/main" id="{51398442-35BF-4FEF-B42F-4060004669E7}"/>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4120916" y="2169455"/>
            <a:ext cx="534924" cy="306324"/>
          </a:xfrm>
          <a:prstGeom prst="rect">
            <a:avLst/>
          </a:prstGeom>
        </p:spPr>
      </p:pic>
      <p:pic>
        <p:nvPicPr>
          <p:cNvPr id="6" name="Picture 14">
            <a:extLst>
              <a:ext uri="{FF2B5EF4-FFF2-40B4-BE49-F238E27FC236}">
                <a16:creationId xmlns:a16="http://schemas.microsoft.com/office/drawing/2014/main" id="{5C68DC12-6CF8-4729-A439-FB346F25A15F}"/>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5807968" y="2169455"/>
            <a:ext cx="1241298" cy="306324"/>
          </a:xfrm>
          <a:prstGeom prst="rect">
            <a:avLst/>
          </a:prstGeom>
        </p:spPr>
      </p:pic>
      <p:pic>
        <p:nvPicPr>
          <p:cNvPr id="7" name="Picture 20">
            <a:extLst>
              <a:ext uri="{FF2B5EF4-FFF2-40B4-BE49-F238E27FC236}">
                <a16:creationId xmlns:a16="http://schemas.microsoft.com/office/drawing/2014/main" id="{315CEACA-9935-499C-9A1B-1D5451A97722}"/>
              </a:ext>
            </a:extLst>
          </p:cNvPr>
          <p:cNvPicPr>
            <a:picLocks noChangeAspect="1"/>
          </p:cNvPicPr>
          <p:nvPr>
            <p:custDataLst>
              <p:tags r:id="rId3"/>
            </p:custDataLst>
          </p:nvPr>
        </p:nvPicPr>
        <p:blipFill>
          <a:blip r:embed="rId7" cstate="print">
            <a:extLst>
              <a:ext uri="{28A0092B-C50C-407E-A947-70E740481C1C}">
                <a14:useLocalDpi xmlns:a14="http://schemas.microsoft.com/office/drawing/2010/main" val="0"/>
              </a:ext>
            </a:extLst>
          </a:blip>
          <a:stretch>
            <a:fillRect/>
          </a:stretch>
        </p:blipFill>
        <p:spPr>
          <a:xfrm>
            <a:off x="1631504" y="2996952"/>
            <a:ext cx="534924" cy="306324"/>
          </a:xfrm>
          <a:prstGeom prst="rect">
            <a:avLst/>
          </a:prstGeom>
        </p:spPr>
      </p:pic>
      <p:pic>
        <p:nvPicPr>
          <p:cNvPr id="8" name="Picture 21">
            <a:extLst>
              <a:ext uri="{FF2B5EF4-FFF2-40B4-BE49-F238E27FC236}">
                <a16:creationId xmlns:a16="http://schemas.microsoft.com/office/drawing/2014/main" id="{73D54E46-5AE1-4DA1-A169-32411243FAC6}"/>
              </a:ext>
            </a:extLst>
          </p:cNvPr>
          <p:cNvPicPr>
            <a:picLocks noChangeAspect="1"/>
          </p:cNvPicPr>
          <p:nvPr>
            <p:custDataLst>
              <p:tags r:id="rId4"/>
            </p:custDataLst>
          </p:nvPr>
        </p:nvPicPr>
        <p:blipFill>
          <a:blip r:embed="rId9" cstate="print">
            <a:extLst>
              <a:ext uri="{28A0092B-C50C-407E-A947-70E740481C1C}">
                <a14:useLocalDpi xmlns:a14="http://schemas.microsoft.com/office/drawing/2010/main" val="0"/>
              </a:ext>
            </a:extLst>
          </a:blip>
          <a:stretch>
            <a:fillRect/>
          </a:stretch>
        </p:blipFill>
        <p:spPr>
          <a:xfrm>
            <a:off x="1565167" y="3349581"/>
            <a:ext cx="964692" cy="436626"/>
          </a:xfrm>
          <a:prstGeom prst="rect">
            <a:avLst/>
          </a:prstGeom>
        </p:spPr>
      </p:pic>
      <p:pic>
        <p:nvPicPr>
          <p:cNvPr id="9" name="Picture 5">
            <a:extLst>
              <a:ext uri="{FF2B5EF4-FFF2-40B4-BE49-F238E27FC236}">
                <a16:creationId xmlns:a16="http://schemas.microsoft.com/office/drawing/2014/main" id="{A16EB7EB-DC7C-459D-BE58-ACAD0FDF0012}"/>
              </a:ext>
            </a:extLst>
          </p:cNvPr>
          <p:cNvPicPr>
            <a:picLocks noChangeAspect="1"/>
          </p:cNvPicPr>
          <p:nvPr>
            <p:custDataLst>
              <p:tags r:id="rId5"/>
            </p:custDataLst>
          </p:nvPr>
        </p:nvPicPr>
        <p:blipFill>
          <a:blip r:embed="rId10" cstate="print">
            <a:extLst>
              <a:ext uri="{28A0092B-C50C-407E-A947-70E740481C1C}">
                <a14:useLocalDpi xmlns:a14="http://schemas.microsoft.com/office/drawing/2010/main" val="0"/>
              </a:ext>
            </a:extLst>
          </a:blip>
          <a:stretch>
            <a:fillRect/>
          </a:stretch>
        </p:blipFill>
        <p:spPr>
          <a:xfrm>
            <a:off x="1235983" y="4558919"/>
            <a:ext cx="2587752" cy="436626"/>
          </a:xfrm>
          <a:prstGeom prst="rect">
            <a:avLst/>
          </a:prstGeom>
        </p:spPr>
      </p:pic>
    </p:spTree>
    <p:extLst>
      <p:ext uri="{BB962C8B-B14F-4D97-AF65-F5344CB8AC3E}">
        <p14:creationId xmlns:p14="http://schemas.microsoft.com/office/powerpoint/2010/main" val="400923077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4B80813-3085-4821-B92B-A13C9A9C869F}"/>
              </a:ext>
            </a:extLst>
          </p:cNvPr>
          <p:cNvSpPr>
            <a:spLocks noGrp="1"/>
          </p:cNvSpPr>
          <p:nvPr>
            <p:ph type="title"/>
          </p:nvPr>
        </p:nvSpPr>
        <p:spPr/>
        <p:txBody>
          <a:bodyPr/>
          <a:lstStyle/>
          <a:p>
            <a:r>
              <a:rPr lang="es-ES" dirty="0"/>
              <a:t>Ventajas y desventajas de algoritmos de optimización</a:t>
            </a:r>
            <a:endParaRPr lang="es-BO" dirty="0"/>
          </a:p>
        </p:txBody>
      </p:sp>
      <p:sp>
        <p:nvSpPr>
          <p:cNvPr id="3" name="Marcador de contenido 2">
            <a:extLst>
              <a:ext uri="{FF2B5EF4-FFF2-40B4-BE49-F238E27FC236}">
                <a16:creationId xmlns:a16="http://schemas.microsoft.com/office/drawing/2014/main" id="{F3585AC7-AED0-46CB-8A8C-834C2067C0E5}"/>
              </a:ext>
            </a:extLst>
          </p:cNvPr>
          <p:cNvSpPr>
            <a:spLocks noGrp="1"/>
          </p:cNvSpPr>
          <p:nvPr>
            <p:ph idx="1"/>
          </p:nvPr>
        </p:nvSpPr>
        <p:spPr/>
        <p:txBody>
          <a:bodyPr/>
          <a:lstStyle/>
          <a:p>
            <a:r>
              <a:rPr lang="es-ES" dirty="0"/>
              <a:t>Ventajas</a:t>
            </a:r>
          </a:p>
          <a:p>
            <a:pPr lvl="1"/>
            <a:r>
              <a:rPr lang="es-ES" dirty="0"/>
              <a:t>No se necesita asignar manualmente un valor para </a:t>
            </a:r>
            <a:r>
              <a:rPr lang="el-GR" dirty="0"/>
              <a:t>α</a:t>
            </a:r>
            <a:endParaRPr lang="es-ES" dirty="0"/>
          </a:p>
          <a:p>
            <a:pPr lvl="1"/>
            <a:r>
              <a:rPr lang="es-ES" dirty="0"/>
              <a:t>Son mas rápidos que el descenso por el gradiente</a:t>
            </a:r>
            <a:endParaRPr lang="el-GR" dirty="0"/>
          </a:p>
          <a:p>
            <a:r>
              <a:rPr lang="es-BO" dirty="0"/>
              <a:t>Desventajas</a:t>
            </a:r>
          </a:p>
          <a:p>
            <a:pPr lvl="1"/>
            <a:r>
              <a:rPr lang="es-BO" dirty="0"/>
              <a:t>Mas complejos</a:t>
            </a:r>
          </a:p>
        </p:txBody>
      </p:sp>
      <p:sp>
        <p:nvSpPr>
          <p:cNvPr id="4" name="Marcador de número de diapositiva 3">
            <a:extLst>
              <a:ext uri="{FF2B5EF4-FFF2-40B4-BE49-F238E27FC236}">
                <a16:creationId xmlns:a16="http://schemas.microsoft.com/office/drawing/2014/main" id="{F10BB72E-F707-4FE6-AA41-49677C86C45F}"/>
              </a:ext>
            </a:extLst>
          </p:cNvPr>
          <p:cNvSpPr>
            <a:spLocks noGrp="1"/>
          </p:cNvSpPr>
          <p:nvPr>
            <p:ph type="sldNum" sz="quarter" idx="12"/>
          </p:nvPr>
        </p:nvSpPr>
        <p:spPr/>
        <p:txBody>
          <a:bodyPr/>
          <a:lstStyle/>
          <a:p>
            <a:fld id="{6D22F896-40B5-4ADD-8801-0D06FADFA095}" type="slidenum">
              <a:rPr lang="en-US" smtClean="0"/>
              <a:t>78</a:t>
            </a:fld>
            <a:endParaRPr lang="en-US" dirty="0"/>
          </a:p>
        </p:txBody>
      </p:sp>
    </p:spTree>
    <p:extLst>
      <p:ext uri="{BB962C8B-B14F-4D97-AF65-F5344CB8AC3E}">
        <p14:creationId xmlns:p14="http://schemas.microsoft.com/office/powerpoint/2010/main" val="23415350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E04C3C2-DD9C-46E6-9F03-C632D46DD3C2}"/>
              </a:ext>
            </a:extLst>
          </p:cNvPr>
          <p:cNvSpPr>
            <a:spLocks noGrp="1"/>
          </p:cNvSpPr>
          <p:nvPr>
            <p:ph type="title"/>
          </p:nvPr>
        </p:nvSpPr>
        <p:spPr/>
        <p:txBody>
          <a:bodyPr/>
          <a:lstStyle/>
          <a:p>
            <a:r>
              <a:rPr lang="es-ES" dirty="0"/>
              <a:t>Ejemplo</a:t>
            </a:r>
            <a:endParaRPr lang="es-BO" dirty="0"/>
          </a:p>
        </p:txBody>
      </p:sp>
      <p:sp>
        <p:nvSpPr>
          <p:cNvPr id="4" name="Marcador de número de diapositiva 3">
            <a:extLst>
              <a:ext uri="{FF2B5EF4-FFF2-40B4-BE49-F238E27FC236}">
                <a16:creationId xmlns:a16="http://schemas.microsoft.com/office/drawing/2014/main" id="{71A47899-15A8-4E38-BD7B-8B4F2DEE4D04}"/>
              </a:ext>
            </a:extLst>
          </p:cNvPr>
          <p:cNvSpPr>
            <a:spLocks noGrp="1"/>
          </p:cNvSpPr>
          <p:nvPr>
            <p:ph type="sldNum" sz="quarter" idx="12"/>
          </p:nvPr>
        </p:nvSpPr>
        <p:spPr/>
        <p:txBody>
          <a:bodyPr/>
          <a:lstStyle/>
          <a:p>
            <a:fld id="{6D22F896-40B5-4ADD-8801-0D06FADFA095}" type="slidenum">
              <a:rPr lang="en-US" smtClean="0"/>
              <a:t>79</a:t>
            </a:fld>
            <a:endParaRPr lang="en-US" dirty="0"/>
          </a:p>
        </p:txBody>
      </p:sp>
      <p:pic>
        <p:nvPicPr>
          <p:cNvPr id="6" name="Picture 4">
            <a:extLst>
              <a:ext uri="{FF2B5EF4-FFF2-40B4-BE49-F238E27FC236}">
                <a16:creationId xmlns:a16="http://schemas.microsoft.com/office/drawing/2014/main" id="{6CB10E5E-8019-4335-8E62-F26F7828A144}"/>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805255" y="2172457"/>
            <a:ext cx="1069848" cy="731520"/>
          </a:xfrm>
          <a:prstGeom prst="rect">
            <a:avLst/>
          </a:prstGeom>
        </p:spPr>
      </p:pic>
      <p:pic>
        <p:nvPicPr>
          <p:cNvPr id="7" name="Picture 6">
            <a:extLst>
              <a:ext uri="{FF2B5EF4-FFF2-40B4-BE49-F238E27FC236}">
                <a16:creationId xmlns:a16="http://schemas.microsoft.com/office/drawing/2014/main" id="{6FFDF351-28B9-4127-A59F-F52100B1FDCA}"/>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805255" y="2986169"/>
            <a:ext cx="3662172" cy="329184"/>
          </a:xfrm>
          <a:prstGeom prst="rect">
            <a:avLst/>
          </a:prstGeom>
        </p:spPr>
      </p:pic>
      <p:pic>
        <p:nvPicPr>
          <p:cNvPr id="8" name="Picture 9">
            <a:extLst>
              <a:ext uri="{FF2B5EF4-FFF2-40B4-BE49-F238E27FC236}">
                <a16:creationId xmlns:a16="http://schemas.microsoft.com/office/drawing/2014/main" id="{C1684520-C857-4CF4-8DFD-1AD6135C95E9}"/>
              </a:ext>
            </a:extLst>
          </p:cNvPr>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766538" y="3451524"/>
            <a:ext cx="2564892" cy="409194"/>
          </a:xfrm>
          <a:prstGeom prst="rect">
            <a:avLst/>
          </a:prstGeom>
        </p:spPr>
      </p:pic>
      <p:pic>
        <p:nvPicPr>
          <p:cNvPr id="9" name="Picture 10">
            <a:extLst>
              <a:ext uri="{FF2B5EF4-FFF2-40B4-BE49-F238E27FC236}">
                <a16:creationId xmlns:a16="http://schemas.microsoft.com/office/drawing/2014/main" id="{7C99CBD5-56F7-4190-ABAF-0C1101726456}"/>
              </a:ext>
            </a:extLst>
          </p:cNvPr>
          <p:cNvPicPr>
            <a:picLocks noChangeAspect="1"/>
          </p:cNvPicPr>
          <p:nvPr>
            <p:custDataLst>
              <p:tags r:id="rId4"/>
            </p:custDataLst>
          </p:nvPr>
        </p:nvPicPr>
        <p:blipFill>
          <a:blip r:embed="rId9" cstate="print">
            <a:extLst>
              <a:ext uri="{28A0092B-C50C-407E-A947-70E740481C1C}">
                <a14:useLocalDpi xmlns:a14="http://schemas.microsoft.com/office/drawing/2010/main" val="0"/>
              </a:ext>
            </a:extLst>
          </a:blip>
          <a:stretch>
            <a:fillRect/>
          </a:stretch>
        </p:blipFill>
        <p:spPr>
          <a:xfrm>
            <a:off x="766538" y="4013118"/>
            <a:ext cx="2564892" cy="406908"/>
          </a:xfrm>
          <a:prstGeom prst="rect">
            <a:avLst/>
          </a:prstGeom>
        </p:spPr>
      </p:pic>
    </p:spTree>
    <p:extLst>
      <p:ext uri="{BB962C8B-B14F-4D97-AF65-F5344CB8AC3E}">
        <p14:creationId xmlns:p14="http://schemas.microsoft.com/office/powerpoint/2010/main" val="17743762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6">
            <a:extLst>
              <a:ext uri="{FF2B5EF4-FFF2-40B4-BE49-F238E27FC236}">
                <a16:creationId xmlns:a16="http://schemas.microsoft.com/office/drawing/2014/main" id="{ED2449C9-4A83-49A0-97E2-61C21EA02B16}"/>
              </a:ext>
            </a:extLst>
          </p:cNvPr>
          <p:cNvSpPr>
            <a:spLocks noGrp="1"/>
          </p:cNvSpPr>
          <p:nvPr>
            <p:ph type="title"/>
          </p:nvPr>
        </p:nvSpPr>
        <p:spPr/>
        <p:txBody>
          <a:bodyPr>
            <a:normAutofit/>
          </a:bodyPr>
          <a:lstStyle/>
          <a:p>
            <a:r>
              <a:rPr lang="es-ES" dirty="0"/>
              <a:t>Ejemplo de aplicación: Recomendaciones de compra</a:t>
            </a:r>
            <a:endParaRPr lang="es-BO" dirty="0"/>
          </a:p>
        </p:txBody>
      </p:sp>
      <p:sp>
        <p:nvSpPr>
          <p:cNvPr id="8" name="Marcador de contenido 7">
            <a:extLst>
              <a:ext uri="{FF2B5EF4-FFF2-40B4-BE49-F238E27FC236}">
                <a16:creationId xmlns:a16="http://schemas.microsoft.com/office/drawing/2014/main" id="{62C68DF1-9EC7-48C0-B453-B4C1B906261B}"/>
              </a:ext>
            </a:extLst>
          </p:cNvPr>
          <p:cNvSpPr>
            <a:spLocks noGrp="1"/>
          </p:cNvSpPr>
          <p:nvPr>
            <p:ph idx="1"/>
          </p:nvPr>
        </p:nvSpPr>
        <p:spPr/>
        <p:txBody>
          <a:bodyPr/>
          <a:lstStyle/>
          <a:p>
            <a:endParaRPr lang="es-BO"/>
          </a:p>
        </p:txBody>
      </p:sp>
      <p:sp>
        <p:nvSpPr>
          <p:cNvPr id="3" name="2 Marcador de número de diapositiva"/>
          <p:cNvSpPr>
            <a:spLocks noGrp="1"/>
          </p:cNvSpPr>
          <p:nvPr>
            <p:ph type="sldNum" sz="quarter" idx="12"/>
          </p:nvPr>
        </p:nvSpPr>
        <p:spPr/>
        <p:txBody>
          <a:bodyPr/>
          <a:lstStyle/>
          <a:p>
            <a:fld id="{BC27CD9C-C814-4D7E-9230-8D1C34D1498B}" type="slidenum">
              <a:rPr lang="es-ES" smtClean="0"/>
              <a:t>8</a:t>
            </a:fld>
            <a:endParaRPr lang="es-ES"/>
          </a:p>
        </p:txBody>
      </p:sp>
      <p:sp>
        <p:nvSpPr>
          <p:cNvPr id="4" name="2 Título"/>
          <p:cNvSpPr txBox="1">
            <a:spLocks/>
          </p:cNvSpPr>
          <p:nvPr/>
        </p:nvSpPr>
        <p:spPr>
          <a:xfrm>
            <a:off x="609600" y="366184"/>
            <a:ext cx="10972800" cy="1524000"/>
          </a:xfrm>
          <a:prstGeom prst="rect">
            <a:avLst/>
          </a:prstGeom>
        </p:spPr>
        <p:txBody>
          <a:bodyPr/>
          <a:lstStyle>
            <a:lvl1pPr algn="l" defTabSz="914400" rtl="0" eaLnBrk="1" latinLnBrk="0" hangingPunct="1">
              <a:spcBef>
                <a:spcPct val="0"/>
              </a:spcBef>
              <a:buNone/>
              <a:defRPr lang="es-ES" sz="2200" b="1" kern="1200" dirty="0" smtClean="0">
                <a:solidFill>
                  <a:srgbClr val="00649D"/>
                </a:solidFill>
                <a:latin typeface="+mj-lt"/>
                <a:ea typeface="+mj-ea"/>
                <a:cs typeface="Arial" panose="020B0604020202020204" pitchFamily="34" charset="0"/>
              </a:defRPr>
            </a:lvl1pPr>
          </a:lstStyle>
          <a:p>
            <a:endParaRPr lang="es-ES" sz="4000" dirty="0"/>
          </a:p>
        </p:txBody>
      </p:sp>
      <p:pic>
        <p:nvPicPr>
          <p:cNvPr id="6" name="Picture 2" descr="Resultado de imagen de recommendation e-commerc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43672" y="2195816"/>
            <a:ext cx="6539012" cy="4479224"/>
          </a:xfrm>
          <a:prstGeom prst="rect">
            <a:avLst/>
          </a:prstGeom>
          <a:noFill/>
          <a:ln w="28575">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66987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3CFEB95-D152-4F07-BFDC-652A1297F942}"/>
              </a:ext>
            </a:extLst>
          </p:cNvPr>
          <p:cNvSpPr>
            <a:spLocks noGrp="1"/>
          </p:cNvSpPr>
          <p:nvPr>
            <p:ph type="title"/>
          </p:nvPr>
        </p:nvSpPr>
        <p:spPr/>
        <p:txBody>
          <a:bodyPr/>
          <a:lstStyle/>
          <a:p>
            <a:r>
              <a:rPr lang="es-ES" dirty="0"/>
              <a:t>Clasificación multiclase</a:t>
            </a:r>
            <a:br>
              <a:rPr lang="es-ES" dirty="0"/>
            </a:br>
            <a:r>
              <a:rPr lang="es-ES" dirty="0" err="1"/>
              <a:t>One</a:t>
            </a:r>
            <a:r>
              <a:rPr lang="es-ES" dirty="0"/>
              <a:t> vs. </a:t>
            </a:r>
            <a:r>
              <a:rPr lang="es-ES" dirty="0" err="1"/>
              <a:t>All</a:t>
            </a:r>
            <a:endParaRPr lang="es-BO" dirty="0"/>
          </a:p>
        </p:txBody>
      </p:sp>
      <p:sp>
        <p:nvSpPr>
          <p:cNvPr id="3" name="Marcador de contenido 2">
            <a:extLst>
              <a:ext uri="{FF2B5EF4-FFF2-40B4-BE49-F238E27FC236}">
                <a16:creationId xmlns:a16="http://schemas.microsoft.com/office/drawing/2014/main" id="{B799FC09-4C6C-448F-AA28-86DD2190FD21}"/>
              </a:ext>
            </a:extLst>
          </p:cNvPr>
          <p:cNvSpPr>
            <a:spLocks noGrp="1"/>
          </p:cNvSpPr>
          <p:nvPr>
            <p:ph idx="1"/>
          </p:nvPr>
        </p:nvSpPr>
        <p:spPr/>
        <p:txBody>
          <a:bodyPr/>
          <a:lstStyle/>
          <a:p>
            <a:r>
              <a:rPr lang="es-ES" dirty="0"/>
              <a:t>Algoritmo de clasificación </a:t>
            </a:r>
            <a:r>
              <a:rPr lang="es-ES" dirty="0" err="1"/>
              <a:t>One</a:t>
            </a:r>
            <a:r>
              <a:rPr lang="es-ES" dirty="0"/>
              <a:t>-vs-</a:t>
            </a:r>
            <a:r>
              <a:rPr lang="es-ES" dirty="0" err="1"/>
              <a:t>All</a:t>
            </a:r>
            <a:endParaRPr lang="es-ES" dirty="0"/>
          </a:p>
          <a:p>
            <a:r>
              <a:rPr lang="es-BO" dirty="0"/>
              <a:t>Ejemplos de clasificación multiclase</a:t>
            </a:r>
          </a:p>
          <a:p>
            <a:pPr lvl="1"/>
            <a:r>
              <a:rPr lang="es-BO" dirty="0"/>
              <a:t>Carpetas de correo electrónico / etiquetado: Trabajo, amigos, familia, Hobby</a:t>
            </a:r>
          </a:p>
          <a:p>
            <a:pPr lvl="1"/>
            <a:r>
              <a:rPr lang="es-BO" dirty="0"/>
              <a:t>Diagramas médicos: No enfermo, frío, gripe.</a:t>
            </a:r>
          </a:p>
          <a:p>
            <a:pPr lvl="1"/>
            <a:r>
              <a:rPr lang="es-ES" dirty="0"/>
              <a:t>Clima: Soleado, Nublado, Lluvia, Nieve.</a:t>
            </a:r>
            <a:endParaRPr lang="es-BO" dirty="0"/>
          </a:p>
        </p:txBody>
      </p:sp>
      <p:sp>
        <p:nvSpPr>
          <p:cNvPr id="4" name="Marcador de número de diapositiva 3">
            <a:extLst>
              <a:ext uri="{FF2B5EF4-FFF2-40B4-BE49-F238E27FC236}">
                <a16:creationId xmlns:a16="http://schemas.microsoft.com/office/drawing/2014/main" id="{BC24C9F0-16BB-43CD-BB19-4BB9500E5B81}"/>
              </a:ext>
            </a:extLst>
          </p:cNvPr>
          <p:cNvSpPr>
            <a:spLocks noGrp="1"/>
          </p:cNvSpPr>
          <p:nvPr>
            <p:ph type="sldNum" sz="quarter" idx="12"/>
          </p:nvPr>
        </p:nvSpPr>
        <p:spPr/>
        <p:txBody>
          <a:bodyPr/>
          <a:lstStyle/>
          <a:p>
            <a:fld id="{6D22F896-40B5-4ADD-8801-0D06FADFA095}" type="slidenum">
              <a:rPr lang="en-US" smtClean="0"/>
              <a:t>80</a:t>
            </a:fld>
            <a:endParaRPr lang="en-US" dirty="0"/>
          </a:p>
        </p:txBody>
      </p:sp>
    </p:spTree>
    <p:extLst>
      <p:ext uri="{BB962C8B-B14F-4D97-AF65-F5344CB8AC3E}">
        <p14:creationId xmlns:p14="http://schemas.microsoft.com/office/powerpoint/2010/main" val="2036312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B94648A-1960-4A35-86B1-71D84BAFC450}"/>
              </a:ext>
            </a:extLst>
          </p:cNvPr>
          <p:cNvSpPr>
            <a:spLocks noGrp="1"/>
          </p:cNvSpPr>
          <p:nvPr>
            <p:ph type="title"/>
          </p:nvPr>
        </p:nvSpPr>
        <p:spPr/>
        <p:txBody>
          <a:bodyPr/>
          <a:lstStyle/>
          <a:p>
            <a:endParaRPr lang="es-BO"/>
          </a:p>
        </p:txBody>
      </p:sp>
      <p:sp>
        <p:nvSpPr>
          <p:cNvPr id="3" name="Marcador de contenido 2">
            <a:extLst>
              <a:ext uri="{FF2B5EF4-FFF2-40B4-BE49-F238E27FC236}">
                <a16:creationId xmlns:a16="http://schemas.microsoft.com/office/drawing/2014/main" id="{E1155EF4-FC65-41F8-99F7-DEFFD8F503E7}"/>
              </a:ext>
            </a:extLst>
          </p:cNvPr>
          <p:cNvSpPr>
            <a:spLocks noGrp="1"/>
          </p:cNvSpPr>
          <p:nvPr>
            <p:ph idx="1"/>
          </p:nvPr>
        </p:nvSpPr>
        <p:spPr/>
        <p:txBody>
          <a:bodyPr numCol="2"/>
          <a:lstStyle/>
          <a:p>
            <a:r>
              <a:rPr lang="es-ES" dirty="0"/>
              <a:t>Clasificación binaria:</a:t>
            </a:r>
          </a:p>
          <a:p>
            <a:endParaRPr lang="es-ES" dirty="0"/>
          </a:p>
          <a:p>
            <a:endParaRPr lang="es-ES" dirty="0"/>
          </a:p>
          <a:p>
            <a:endParaRPr lang="es-ES" dirty="0"/>
          </a:p>
          <a:p>
            <a:endParaRPr lang="es-ES" dirty="0"/>
          </a:p>
          <a:p>
            <a:endParaRPr lang="es-ES" dirty="0"/>
          </a:p>
          <a:p>
            <a:endParaRPr lang="es-ES" dirty="0"/>
          </a:p>
          <a:p>
            <a:endParaRPr lang="es-ES" dirty="0"/>
          </a:p>
          <a:p>
            <a:endParaRPr lang="es-ES" dirty="0"/>
          </a:p>
          <a:p>
            <a:r>
              <a:rPr lang="es-ES" dirty="0"/>
              <a:t>Clasificación </a:t>
            </a:r>
            <a:r>
              <a:rPr lang="es-ES" dirty="0" err="1"/>
              <a:t>multi-clase</a:t>
            </a:r>
            <a:endParaRPr lang="es-BO" dirty="0"/>
          </a:p>
        </p:txBody>
      </p:sp>
      <p:sp>
        <p:nvSpPr>
          <p:cNvPr id="4" name="Marcador de número de diapositiva 3">
            <a:extLst>
              <a:ext uri="{FF2B5EF4-FFF2-40B4-BE49-F238E27FC236}">
                <a16:creationId xmlns:a16="http://schemas.microsoft.com/office/drawing/2014/main" id="{1A87A24B-1BF9-4494-96F1-EE2D326DDC95}"/>
              </a:ext>
            </a:extLst>
          </p:cNvPr>
          <p:cNvSpPr>
            <a:spLocks noGrp="1"/>
          </p:cNvSpPr>
          <p:nvPr>
            <p:ph type="sldNum" sz="quarter" idx="12"/>
          </p:nvPr>
        </p:nvSpPr>
        <p:spPr/>
        <p:txBody>
          <a:bodyPr/>
          <a:lstStyle/>
          <a:p>
            <a:fld id="{6D22F896-40B5-4ADD-8801-0D06FADFA095}" type="slidenum">
              <a:rPr lang="en-US" smtClean="0"/>
              <a:t>81</a:t>
            </a:fld>
            <a:endParaRPr lang="en-US" dirty="0"/>
          </a:p>
        </p:txBody>
      </p:sp>
      <p:grpSp>
        <p:nvGrpSpPr>
          <p:cNvPr id="5" name="Group 13">
            <a:extLst>
              <a:ext uri="{FF2B5EF4-FFF2-40B4-BE49-F238E27FC236}">
                <a16:creationId xmlns:a16="http://schemas.microsoft.com/office/drawing/2014/main" id="{FF468463-6AB2-434A-A7CD-4D458207B160}"/>
              </a:ext>
            </a:extLst>
          </p:cNvPr>
          <p:cNvGrpSpPr/>
          <p:nvPr/>
        </p:nvGrpSpPr>
        <p:grpSpPr>
          <a:xfrm>
            <a:off x="907551" y="2948467"/>
            <a:ext cx="3521936" cy="3112038"/>
            <a:chOff x="2057400" y="971550"/>
            <a:chExt cx="4386544" cy="3876020"/>
          </a:xfrm>
        </p:grpSpPr>
        <p:sp>
          <p:nvSpPr>
            <p:cNvPr id="6" name="Oval 1">
              <a:extLst>
                <a:ext uri="{FF2B5EF4-FFF2-40B4-BE49-F238E27FC236}">
                  <a16:creationId xmlns:a16="http://schemas.microsoft.com/office/drawing/2014/main" id="{2A427812-A480-450F-92BD-C4BC43B27522}"/>
                </a:ext>
              </a:extLst>
            </p:cNvPr>
            <p:cNvSpPr/>
            <p:nvPr/>
          </p:nvSpPr>
          <p:spPr>
            <a:xfrm>
              <a:off x="3184422" y="2992642"/>
              <a:ext cx="297789" cy="297789"/>
            </a:xfrm>
            <a:prstGeom prst="ellipse">
              <a:avLst/>
            </a:prstGeom>
            <a:noFill/>
            <a:ln w="444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2">
              <a:extLst>
                <a:ext uri="{FF2B5EF4-FFF2-40B4-BE49-F238E27FC236}">
                  <a16:creationId xmlns:a16="http://schemas.microsoft.com/office/drawing/2014/main" id="{64F7943D-1854-43EC-9FD4-1248BD1BA720}"/>
                </a:ext>
              </a:extLst>
            </p:cNvPr>
            <p:cNvSpPr/>
            <p:nvPr/>
          </p:nvSpPr>
          <p:spPr>
            <a:xfrm>
              <a:off x="3868950" y="2944403"/>
              <a:ext cx="297789" cy="297789"/>
            </a:xfrm>
            <a:prstGeom prst="ellipse">
              <a:avLst/>
            </a:prstGeom>
            <a:noFill/>
            <a:ln w="444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3">
              <a:extLst>
                <a:ext uri="{FF2B5EF4-FFF2-40B4-BE49-F238E27FC236}">
                  <a16:creationId xmlns:a16="http://schemas.microsoft.com/office/drawing/2014/main" id="{CA8A02F9-B8F3-49D0-A0F1-AB22F96B8E69}"/>
                </a:ext>
              </a:extLst>
            </p:cNvPr>
            <p:cNvSpPr/>
            <p:nvPr/>
          </p:nvSpPr>
          <p:spPr>
            <a:xfrm>
              <a:off x="3571498" y="3379718"/>
              <a:ext cx="297789" cy="297789"/>
            </a:xfrm>
            <a:prstGeom prst="ellipse">
              <a:avLst/>
            </a:prstGeom>
            <a:noFill/>
            <a:ln w="444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4">
              <a:extLst>
                <a:ext uri="{FF2B5EF4-FFF2-40B4-BE49-F238E27FC236}">
                  <a16:creationId xmlns:a16="http://schemas.microsoft.com/office/drawing/2014/main" id="{A23355CC-3F85-430B-9A43-3FE8E6F95CEC}"/>
                </a:ext>
              </a:extLst>
            </p:cNvPr>
            <p:cNvSpPr/>
            <p:nvPr/>
          </p:nvSpPr>
          <p:spPr>
            <a:xfrm>
              <a:off x="3484306" y="2640410"/>
              <a:ext cx="297789" cy="297789"/>
            </a:xfrm>
            <a:prstGeom prst="ellipse">
              <a:avLst/>
            </a:prstGeom>
            <a:noFill/>
            <a:ln w="444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ross 5">
              <a:extLst>
                <a:ext uri="{FF2B5EF4-FFF2-40B4-BE49-F238E27FC236}">
                  <a16:creationId xmlns:a16="http://schemas.microsoft.com/office/drawing/2014/main" id="{0EF04479-E992-4CE6-A7EE-908090B76A01}"/>
                </a:ext>
              </a:extLst>
            </p:cNvPr>
            <p:cNvSpPr/>
            <p:nvPr/>
          </p:nvSpPr>
          <p:spPr>
            <a:xfrm rot="2734294">
              <a:off x="5002286" y="2205198"/>
              <a:ext cx="390684" cy="390684"/>
            </a:xfrm>
            <a:prstGeom prst="plus">
              <a:avLst>
                <a:gd name="adj" fmla="val 46579"/>
              </a:avLst>
            </a:prstGeom>
            <a:solidFill>
              <a:schemeClr val="tx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Cross 6">
              <a:extLst>
                <a:ext uri="{FF2B5EF4-FFF2-40B4-BE49-F238E27FC236}">
                  <a16:creationId xmlns:a16="http://schemas.microsoft.com/office/drawing/2014/main" id="{07D0F4C8-B2B3-4F3C-B2E9-894C757B7AB2}"/>
                </a:ext>
              </a:extLst>
            </p:cNvPr>
            <p:cNvSpPr/>
            <p:nvPr/>
          </p:nvSpPr>
          <p:spPr>
            <a:xfrm rot="2734294">
              <a:off x="5127933" y="1396215"/>
              <a:ext cx="390684" cy="390684"/>
            </a:xfrm>
            <a:prstGeom prst="plus">
              <a:avLst>
                <a:gd name="adj" fmla="val 46579"/>
              </a:avLst>
            </a:prstGeom>
            <a:solidFill>
              <a:schemeClr val="tx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ross 7">
              <a:extLst>
                <a:ext uri="{FF2B5EF4-FFF2-40B4-BE49-F238E27FC236}">
                  <a16:creationId xmlns:a16="http://schemas.microsoft.com/office/drawing/2014/main" id="{59AEF53C-8F1E-4136-A4FB-B333CC10897B}"/>
                </a:ext>
              </a:extLst>
            </p:cNvPr>
            <p:cNvSpPr/>
            <p:nvPr/>
          </p:nvSpPr>
          <p:spPr>
            <a:xfrm rot="2734294">
              <a:off x="5680417" y="1894197"/>
              <a:ext cx="390684" cy="390684"/>
            </a:xfrm>
            <a:prstGeom prst="plus">
              <a:avLst>
                <a:gd name="adj" fmla="val 46579"/>
              </a:avLst>
            </a:prstGeom>
            <a:solidFill>
              <a:schemeClr val="tx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ross 8">
              <a:extLst>
                <a:ext uri="{FF2B5EF4-FFF2-40B4-BE49-F238E27FC236}">
                  <a16:creationId xmlns:a16="http://schemas.microsoft.com/office/drawing/2014/main" id="{F38487ED-BB4A-4849-A550-A9A1B3725D72}"/>
                </a:ext>
              </a:extLst>
            </p:cNvPr>
            <p:cNvSpPr/>
            <p:nvPr/>
          </p:nvSpPr>
          <p:spPr>
            <a:xfrm rot="2734294">
              <a:off x="5110632" y="1867799"/>
              <a:ext cx="390684" cy="390684"/>
            </a:xfrm>
            <a:prstGeom prst="plus">
              <a:avLst>
                <a:gd name="adj" fmla="val 46579"/>
              </a:avLst>
            </a:prstGeom>
            <a:solidFill>
              <a:schemeClr val="tx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9">
              <a:extLst>
                <a:ext uri="{FF2B5EF4-FFF2-40B4-BE49-F238E27FC236}">
                  <a16:creationId xmlns:a16="http://schemas.microsoft.com/office/drawing/2014/main" id="{D39E1CA3-9A70-4D7F-A73F-2C34230E2842}"/>
                </a:ext>
              </a:extLst>
            </p:cNvPr>
            <p:cNvSpPr txBox="1"/>
            <p:nvPr/>
          </p:nvSpPr>
          <p:spPr>
            <a:xfrm>
              <a:off x="4459400" y="4324350"/>
              <a:ext cx="461986" cy="523220"/>
            </a:xfrm>
            <a:prstGeom prst="rect">
              <a:avLst/>
            </a:prstGeom>
            <a:noFill/>
          </p:spPr>
          <p:txBody>
            <a:bodyPr wrap="none" rtlCol="0">
              <a:spAutoFit/>
            </a:bodyPr>
            <a:lstStyle/>
            <a:p>
              <a:r>
                <a:rPr lang="en-US" sz="2800" dirty="0"/>
                <a:t>x</a:t>
              </a:r>
              <a:r>
                <a:rPr lang="en-US" sz="2800" baseline="-25000" dirty="0"/>
                <a:t>1</a:t>
              </a:r>
            </a:p>
          </p:txBody>
        </p:sp>
        <p:sp>
          <p:nvSpPr>
            <p:cNvPr id="15" name="TextBox 10">
              <a:extLst>
                <a:ext uri="{FF2B5EF4-FFF2-40B4-BE49-F238E27FC236}">
                  <a16:creationId xmlns:a16="http://schemas.microsoft.com/office/drawing/2014/main" id="{2E0AE884-82DE-4257-9086-8F4EC3C065A1}"/>
                </a:ext>
              </a:extLst>
            </p:cNvPr>
            <p:cNvSpPr txBox="1"/>
            <p:nvPr/>
          </p:nvSpPr>
          <p:spPr>
            <a:xfrm>
              <a:off x="2057400" y="2153803"/>
              <a:ext cx="461986" cy="523220"/>
            </a:xfrm>
            <a:prstGeom prst="rect">
              <a:avLst/>
            </a:prstGeom>
            <a:noFill/>
          </p:spPr>
          <p:txBody>
            <a:bodyPr wrap="none" rtlCol="0">
              <a:spAutoFit/>
            </a:bodyPr>
            <a:lstStyle/>
            <a:p>
              <a:r>
                <a:rPr lang="en-US" sz="2800" dirty="0"/>
                <a:t>x</a:t>
              </a:r>
              <a:r>
                <a:rPr lang="en-US" sz="2800" baseline="-25000" dirty="0"/>
                <a:t>2</a:t>
              </a:r>
            </a:p>
          </p:txBody>
        </p:sp>
        <p:cxnSp>
          <p:nvCxnSpPr>
            <p:cNvPr id="16" name="Straight Arrow Connector 11">
              <a:extLst>
                <a:ext uri="{FF2B5EF4-FFF2-40B4-BE49-F238E27FC236}">
                  <a16:creationId xmlns:a16="http://schemas.microsoft.com/office/drawing/2014/main" id="{69DF7135-75DA-4295-A2CD-BDBD78CBC3C5}"/>
                </a:ext>
              </a:extLst>
            </p:cNvPr>
            <p:cNvCxnSpPr/>
            <p:nvPr/>
          </p:nvCxnSpPr>
          <p:spPr>
            <a:xfrm flipV="1">
              <a:off x="2733804" y="971550"/>
              <a:ext cx="0" cy="3487660"/>
            </a:xfrm>
            <a:prstGeom prst="straightConnector1">
              <a:avLst/>
            </a:prstGeom>
            <a:ln w="38100">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2">
              <a:extLst>
                <a:ext uri="{FF2B5EF4-FFF2-40B4-BE49-F238E27FC236}">
                  <a16:creationId xmlns:a16="http://schemas.microsoft.com/office/drawing/2014/main" id="{6DFA3B0F-F9CF-44BD-B8A4-AC817A57E3F0}"/>
                </a:ext>
              </a:extLst>
            </p:cNvPr>
            <p:cNvCxnSpPr/>
            <p:nvPr/>
          </p:nvCxnSpPr>
          <p:spPr>
            <a:xfrm>
              <a:off x="2543696" y="4191562"/>
              <a:ext cx="3900248" cy="0"/>
            </a:xfrm>
            <a:prstGeom prst="straightConnector1">
              <a:avLst/>
            </a:prstGeom>
            <a:ln w="38100">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grpSp>
      <p:grpSp>
        <p:nvGrpSpPr>
          <p:cNvPr id="18" name="Grupo 17">
            <a:extLst>
              <a:ext uri="{FF2B5EF4-FFF2-40B4-BE49-F238E27FC236}">
                <a16:creationId xmlns:a16="http://schemas.microsoft.com/office/drawing/2014/main" id="{BA181B2B-28E5-4AC4-8362-D9715EE7BBA0}"/>
              </a:ext>
            </a:extLst>
          </p:cNvPr>
          <p:cNvGrpSpPr/>
          <p:nvPr/>
        </p:nvGrpSpPr>
        <p:grpSpPr>
          <a:xfrm>
            <a:off x="4838511" y="2948467"/>
            <a:ext cx="3521936" cy="3112038"/>
            <a:chOff x="4495800" y="1396731"/>
            <a:chExt cx="3521936" cy="3112038"/>
          </a:xfrm>
        </p:grpSpPr>
        <p:sp>
          <p:nvSpPr>
            <p:cNvPr id="19" name="Cross 19">
              <a:extLst>
                <a:ext uri="{FF2B5EF4-FFF2-40B4-BE49-F238E27FC236}">
                  <a16:creationId xmlns:a16="http://schemas.microsoft.com/office/drawing/2014/main" id="{9A0FEBEA-E72B-4A88-8241-1F2A549988AD}"/>
                </a:ext>
              </a:extLst>
            </p:cNvPr>
            <p:cNvSpPr/>
            <p:nvPr/>
          </p:nvSpPr>
          <p:spPr>
            <a:xfrm rot="2734294">
              <a:off x="6750013" y="2795911"/>
              <a:ext cx="313678" cy="313678"/>
            </a:xfrm>
            <a:prstGeom prst="plus">
              <a:avLst>
                <a:gd name="adj" fmla="val 46579"/>
              </a:avLst>
            </a:prstGeom>
            <a:solidFill>
              <a:schemeClr val="tx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Cross 20">
              <a:extLst>
                <a:ext uri="{FF2B5EF4-FFF2-40B4-BE49-F238E27FC236}">
                  <a16:creationId xmlns:a16="http://schemas.microsoft.com/office/drawing/2014/main" id="{B06D5ED5-E1A1-4C97-9F58-FA58A26C718B}"/>
                </a:ext>
              </a:extLst>
            </p:cNvPr>
            <p:cNvSpPr/>
            <p:nvPr/>
          </p:nvSpPr>
          <p:spPr>
            <a:xfrm rot="2734294">
              <a:off x="6720599" y="2108682"/>
              <a:ext cx="313678" cy="313678"/>
            </a:xfrm>
            <a:prstGeom prst="plus">
              <a:avLst>
                <a:gd name="adj" fmla="val 46579"/>
              </a:avLst>
            </a:prstGeom>
            <a:solidFill>
              <a:schemeClr val="tx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Cross 21">
              <a:extLst>
                <a:ext uri="{FF2B5EF4-FFF2-40B4-BE49-F238E27FC236}">
                  <a16:creationId xmlns:a16="http://schemas.microsoft.com/office/drawing/2014/main" id="{E1DE73E2-04E8-4949-8064-F60B64BAF7B5}"/>
                </a:ext>
              </a:extLst>
            </p:cNvPr>
            <p:cNvSpPr/>
            <p:nvPr/>
          </p:nvSpPr>
          <p:spPr>
            <a:xfrm rot="2734294">
              <a:off x="7063437" y="2381788"/>
              <a:ext cx="313678" cy="313678"/>
            </a:xfrm>
            <a:prstGeom prst="plus">
              <a:avLst>
                <a:gd name="adj" fmla="val 46579"/>
              </a:avLst>
            </a:prstGeom>
            <a:solidFill>
              <a:schemeClr val="tx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Cross 22">
              <a:extLst>
                <a:ext uri="{FF2B5EF4-FFF2-40B4-BE49-F238E27FC236}">
                  <a16:creationId xmlns:a16="http://schemas.microsoft.com/office/drawing/2014/main" id="{205EA41E-76CB-47B3-8245-D2FDA7647CC0}"/>
                </a:ext>
              </a:extLst>
            </p:cNvPr>
            <p:cNvSpPr/>
            <p:nvPr/>
          </p:nvSpPr>
          <p:spPr>
            <a:xfrm rot="2734294">
              <a:off x="7174225" y="1870346"/>
              <a:ext cx="313678" cy="313678"/>
            </a:xfrm>
            <a:prstGeom prst="plus">
              <a:avLst>
                <a:gd name="adj" fmla="val 46579"/>
              </a:avLst>
            </a:prstGeom>
            <a:solidFill>
              <a:schemeClr val="tx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3">
              <a:extLst>
                <a:ext uri="{FF2B5EF4-FFF2-40B4-BE49-F238E27FC236}">
                  <a16:creationId xmlns:a16="http://schemas.microsoft.com/office/drawing/2014/main" id="{AFEF3C55-9ADA-4B10-AB3F-3D87D171F293}"/>
                </a:ext>
              </a:extLst>
            </p:cNvPr>
            <p:cNvSpPr txBox="1"/>
            <p:nvPr/>
          </p:nvSpPr>
          <p:spPr>
            <a:xfrm>
              <a:off x="6424355" y="4088678"/>
              <a:ext cx="370926" cy="420091"/>
            </a:xfrm>
            <a:prstGeom prst="rect">
              <a:avLst/>
            </a:prstGeom>
            <a:noFill/>
          </p:spPr>
          <p:txBody>
            <a:bodyPr wrap="none" rtlCol="0">
              <a:spAutoFit/>
            </a:bodyPr>
            <a:lstStyle/>
            <a:p>
              <a:r>
                <a:rPr lang="en-US" sz="2800" dirty="0"/>
                <a:t>x</a:t>
              </a:r>
              <a:r>
                <a:rPr lang="en-US" sz="2800" baseline="-25000" dirty="0"/>
                <a:t>1</a:t>
              </a:r>
            </a:p>
          </p:txBody>
        </p:sp>
        <p:sp>
          <p:nvSpPr>
            <p:cNvPr id="24" name="TextBox 24">
              <a:extLst>
                <a:ext uri="{FF2B5EF4-FFF2-40B4-BE49-F238E27FC236}">
                  <a16:creationId xmlns:a16="http://schemas.microsoft.com/office/drawing/2014/main" id="{6CAC6032-E747-45B2-BEFA-09F46D71B628}"/>
                </a:ext>
              </a:extLst>
            </p:cNvPr>
            <p:cNvSpPr txBox="1"/>
            <p:nvPr/>
          </p:nvSpPr>
          <p:spPr>
            <a:xfrm>
              <a:off x="4495800" y="2345956"/>
              <a:ext cx="370926" cy="420091"/>
            </a:xfrm>
            <a:prstGeom prst="rect">
              <a:avLst/>
            </a:prstGeom>
            <a:noFill/>
          </p:spPr>
          <p:txBody>
            <a:bodyPr wrap="none" rtlCol="0">
              <a:spAutoFit/>
            </a:bodyPr>
            <a:lstStyle/>
            <a:p>
              <a:r>
                <a:rPr lang="en-US" sz="2800" dirty="0"/>
                <a:t>x</a:t>
              </a:r>
              <a:r>
                <a:rPr lang="en-US" sz="2800" baseline="-25000" dirty="0"/>
                <a:t>2</a:t>
              </a:r>
            </a:p>
          </p:txBody>
        </p:sp>
        <p:cxnSp>
          <p:nvCxnSpPr>
            <p:cNvPr id="25" name="Straight Arrow Connector 25">
              <a:extLst>
                <a:ext uri="{FF2B5EF4-FFF2-40B4-BE49-F238E27FC236}">
                  <a16:creationId xmlns:a16="http://schemas.microsoft.com/office/drawing/2014/main" id="{D48C5528-F957-4110-AE42-2D47835FB25F}"/>
                </a:ext>
              </a:extLst>
            </p:cNvPr>
            <p:cNvCxnSpPr/>
            <p:nvPr/>
          </p:nvCxnSpPr>
          <p:spPr>
            <a:xfrm flipV="1">
              <a:off x="5038882" y="1396731"/>
              <a:ext cx="0" cy="2800226"/>
            </a:xfrm>
            <a:prstGeom prst="straightConnector1">
              <a:avLst/>
            </a:prstGeom>
            <a:ln w="38100">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6" name="Straight Arrow Connector 26">
              <a:extLst>
                <a:ext uri="{FF2B5EF4-FFF2-40B4-BE49-F238E27FC236}">
                  <a16:creationId xmlns:a16="http://schemas.microsoft.com/office/drawing/2014/main" id="{70261F4C-E1FB-4D62-851B-C25B465F78DF}"/>
                </a:ext>
              </a:extLst>
            </p:cNvPr>
            <p:cNvCxnSpPr/>
            <p:nvPr/>
          </p:nvCxnSpPr>
          <p:spPr>
            <a:xfrm>
              <a:off x="4886245" y="3982063"/>
              <a:ext cx="3131491" cy="0"/>
            </a:xfrm>
            <a:prstGeom prst="straightConnector1">
              <a:avLst/>
            </a:prstGeom>
            <a:ln w="38100">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27" name="Cross 27">
              <a:extLst>
                <a:ext uri="{FF2B5EF4-FFF2-40B4-BE49-F238E27FC236}">
                  <a16:creationId xmlns:a16="http://schemas.microsoft.com/office/drawing/2014/main" id="{E05717D1-DA57-4A1E-B416-B8C775904130}"/>
                </a:ext>
              </a:extLst>
            </p:cNvPr>
            <p:cNvSpPr/>
            <p:nvPr/>
          </p:nvSpPr>
          <p:spPr>
            <a:xfrm rot="2734294">
              <a:off x="7507023" y="2290186"/>
              <a:ext cx="313678" cy="313678"/>
            </a:xfrm>
            <a:prstGeom prst="plus">
              <a:avLst>
                <a:gd name="adj" fmla="val 46579"/>
              </a:avLst>
            </a:prstGeom>
            <a:solidFill>
              <a:schemeClr val="tx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8">
              <a:extLst>
                <a:ext uri="{FF2B5EF4-FFF2-40B4-BE49-F238E27FC236}">
                  <a16:creationId xmlns:a16="http://schemas.microsoft.com/office/drawing/2014/main" id="{2B6D634C-5EAA-4FF4-90AE-8DE3FF5B22CC}"/>
                </a:ext>
              </a:extLst>
            </p:cNvPr>
            <p:cNvSpPr/>
            <p:nvPr/>
          </p:nvSpPr>
          <p:spPr>
            <a:xfrm>
              <a:off x="6034919" y="3086284"/>
              <a:ext cx="234734" cy="267068"/>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9">
              <a:extLst>
                <a:ext uri="{FF2B5EF4-FFF2-40B4-BE49-F238E27FC236}">
                  <a16:creationId xmlns:a16="http://schemas.microsoft.com/office/drawing/2014/main" id="{3AC7457B-D93E-4523-AA26-0E0F45A5A899}"/>
                </a:ext>
              </a:extLst>
            </p:cNvPr>
            <p:cNvSpPr/>
            <p:nvPr/>
          </p:nvSpPr>
          <p:spPr>
            <a:xfrm>
              <a:off x="6079585" y="3463772"/>
              <a:ext cx="234734" cy="267068"/>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30">
              <a:extLst>
                <a:ext uri="{FF2B5EF4-FFF2-40B4-BE49-F238E27FC236}">
                  <a16:creationId xmlns:a16="http://schemas.microsoft.com/office/drawing/2014/main" id="{84302DD6-381E-4004-9C1F-7B7498B7898D}"/>
                </a:ext>
              </a:extLst>
            </p:cNvPr>
            <p:cNvSpPr/>
            <p:nvPr/>
          </p:nvSpPr>
          <p:spPr>
            <a:xfrm>
              <a:off x="6424355" y="3330238"/>
              <a:ext cx="234734" cy="267068"/>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1">
              <a:extLst>
                <a:ext uri="{FF2B5EF4-FFF2-40B4-BE49-F238E27FC236}">
                  <a16:creationId xmlns:a16="http://schemas.microsoft.com/office/drawing/2014/main" id="{C8CC0ACD-0AD6-4DA6-92EB-9F2192B7E2A1}"/>
                </a:ext>
              </a:extLst>
            </p:cNvPr>
            <p:cNvSpPr/>
            <p:nvPr/>
          </p:nvSpPr>
          <p:spPr>
            <a:xfrm>
              <a:off x="5694870" y="3316250"/>
              <a:ext cx="234734" cy="267068"/>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Isosceles Triangle 32">
              <a:extLst>
                <a:ext uri="{FF2B5EF4-FFF2-40B4-BE49-F238E27FC236}">
                  <a16:creationId xmlns:a16="http://schemas.microsoft.com/office/drawing/2014/main" id="{99D830D1-2515-47B6-B4C8-6198E8E2D849}"/>
                </a:ext>
              </a:extLst>
            </p:cNvPr>
            <p:cNvSpPr/>
            <p:nvPr/>
          </p:nvSpPr>
          <p:spPr>
            <a:xfrm>
              <a:off x="5784418" y="1768984"/>
              <a:ext cx="355600" cy="317821"/>
            </a:xfrm>
            <a:prstGeom prst="triangl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Isosceles Triangle 33">
              <a:extLst>
                <a:ext uri="{FF2B5EF4-FFF2-40B4-BE49-F238E27FC236}">
                  <a16:creationId xmlns:a16="http://schemas.microsoft.com/office/drawing/2014/main" id="{50747B90-4CFD-4CE3-95EF-849927C77EBE}"/>
                </a:ext>
              </a:extLst>
            </p:cNvPr>
            <p:cNvSpPr/>
            <p:nvPr/>
          </p:nvSpPr>
          <p:spPr>
            <a:xfrm>
              <a:off x="5469769" y="2133029"/>
              <a:ext cx="355600" cy="317821"/>
            </a:xfrm>
            <a:prstGeom prst="triangl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Isosceles Triangle 34">
              <a:extLst>
                <a:ext uri="{FF2B5EF4-FFF2-40B4-BE49-F238E27FC236}">
                  <a16:creationId xmlns:a16="http://schemas.microsoft.com/office/drawing/2014/main" id="{B57CE704-E6E3-4715-AE64-2E13D24C6B65}"/>
                </a:ext>
              </a:extLst>
            </p:cNvPr>
            <p:cNvSpPr/>
            <p:nvPr/>
          </p:nvSpPr>
          <p:spPr>
            <a:xfrm>
              <a:off x="5901785" y="2224631"/>
              <a:ext cx="355600" cy="317821"/>
            </a:xfrm>
            <a:prstGeom prst="triangl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51948625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BD86A61-0FA5-4BD3-BFC7-79179D3609BF}"/>
              </a:ext>
            </a:extLst>
          </p:cNvPr>
          <p:cNvSpPr>
            <a:spLocks noGrp="1"/>
          </p:cNvSpPr>
          <p:nvPr>
            <p:ph type="title"/>
          </p:nvPr>
        </p:nvSpPr>
        <p:spPr/>
        <p:txBody>
          <a:bodyPr/>
          <a:lstStyle/>
          <a:p>
            <a:r>
              <a:rPr lang="es-BO" dirty="0" err="1"/>
              <a:t>One</a:t>
            </a:r>
            <a:r>
              <a:rPr lang="es-BO" dirty="0"/>
              <a:t>-vs-</a:t>
            </a:r>
            <a:r>
              <a:rPr lang="es-BO" dirty="0" err="1"/>
              <a:t>all</a:t>
            </a:r>
            <a:r>
              <a:rPr lang="es-BO" dirty="0"/>
              <a:t> (</a:t>
            </a:r>
            <a:r>
              <a:rPr lang="es-BO" dirty="0" err="1"/>
              <a:t>one</a:t>
            </a:r>
            <a:r>
              <a:rPr lang="es-BO" dirty="0"/>
              <a:t>-vs-</a:t>
            </a:r>
            <a:r>
              <a:rPr lang="es-BO" dirty="0" err="1"/>
              <a:t>rest</a:t>
            </a:r>
            <a:r>
              <a:rPr lang="es-BO" dirty="0"/>
              <a:t>):</a:t>
            </a:r>
            <a:br>
              <a:rPr lang="es-BO" dirty="0"/>
            </a:br>
            <a:endParaRPr lang="es-BO" dirty="0"/>
          </a:p>
        </p:txBody>
      </p:sp>
      <p:sp>
        <p:nvSpPr>
          <p:cNvPr id="4" name="Marcador de número de diapositiva 3">
            <a:extLst>
              <a:ext uri="{FF2B5EF4-FFF2-40B4-BE49-F238E27FC236}">
                <a16:creationId xmlns:a16="http://schemas.microsoft.com/office/drawing/2014/main" id="{948F367F-E61A-4BE2-84A9-B4933FD04281}"/>
              </a:ext>
            </a:extLst>
          </p:cNvPr>
          <p:cNvSpPr>
            <a:spLocks noGrp="1"/>
          </p:cNvSpPr>
          <p:nvPr>
            <p:ph type="sldNum" sz="quarter" idx="12"/>
          </p:nvPr>
        </p:nvSpPr>
        <p:spPr/>
        <p:txBody>
          <a:bodyPr/>
          <a:lstStyle/>
          <a:p>
            <a:fld id="{6D22F896-40B5-4ADD-8801-0D06FADFA095}" type="slidenum">
              <a:rPr lang="en-US" smtClean="0"/>
              <a:t>82</a:t>
            </a:fld>
            <a:endParaRPr lang="en-US" dirty="0"/>
          </a:p>
        </p:txBody>
      </p:sp>
      <p:grpSp>
        <p:nvGrpSpPr>
          <p:cNvPr id="5" name="Grupo 4">
            <a:extLst>
              <a:ext uri="{FF2B5EF4-FFF2-40B4-BE49-F238E27FC236}">
                <a16:creationId xmlns:a16="http://schemas.microsoft.com/office/drawing/2014/main" id="{D1686829-D83B-4881-9E37-C8EAC961624D}"/>
              </a:ext>
            </a:extLst>
          </p:cNvPr>
          <p:cNvGrpSpPr/>
          <p:nvPr/>
        </p:nvGrpSpPr>
        <p:grpSpPr>
          <a:xfrm>
            <a:off x="1275959" y="2630760"/>
            <a:ext cx="2730363" cy="2487030"/>
            <a:chOff x="685800" y="895350"/>
            <a:chExt cx="2730363" cy="2487030"/>
          </a:xfrm>
        </p:grpSpPr>
        <p:sp>
          <p:nvSpPr>
            <p:cNvPr id="6" name="Cross 19">
              <a:extLst>
                <a:ext uri="{FF2B5EF4-FFF2-40B4-BE49-F238E27FC236}">
                  <a16:creationId xmlns:a16="http://schemas.microsoft.com/office/drawing/2014/main" id="{8D51948B-0B2D-42E6-8957-78B48CCD069E}"/>
                </a:ext>
              </a:extLst>
            </p:cNvPr>
            <p:cNvSpPr/>
            <p:nvPr/>
          </p:nvSpPr>
          <p:spPr>
            <a:xfrm rot="2734294">
              <a:off x="2433367" y="1980058"/>
              <a:ext cx="243177" cy="243177"/>
            </a:xfrm>
            <a:prstGeom prst="plus">
              <a:avLst>
                <a:gd name="adj" fmla="val 46579"/>
              </a:avLst>
            </a:prstGeom>
            <a:solidFill>
              <a:schemeClr val="tx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ross 20">
              <a:extLst>
                <a:ext uri="{FF2B5EF4-FFF2-40B4-BE49-F238E27FC236}">
                  <a16:creationId xmlns:a16="http://schemas.microsoft.com/office/drawing/2014/main" id="{5CBEAEBD-5F5E-4CEA-8C74-E02E9E26F374}"/>
                </a:ext>
              </a:extLst>
            </p:cNvPr>
            <p:cNvSpPr/>
            <p:nvPr/>
          </p:nvSpPr>
          <p:spPr>
            <a:xfrm rot="2734294">
              <a:off x="2410564" y="1447287"/>
              <a:ext cx="243177" cy="243177"/>
            </a:xfrm>
            <a:prstGeom prst="plus">
              <a:avLst>
                <a:gd name="adj" fmla="val 46579"/>
              </a:avLst>
            </a:prstGeom>
            <a:solidFill>
              <a:schemeClr val="tx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ross 21">
              <a:extLst>
                <a:ext uri="{FF2B5EF4-FFF2-40B4-BE49-F238E27FC236}">
                  <a16:creationId xmlns:a16="http://schemas.microsoft.com/office/drawing/2014/main" id="{ECC4DC4B-59B3-485E-9239-422D3ECC1AC4}"/>
                </a:ext>
              </a:extLst>
            </p:cNvPr>
            <p:cNvSpPr/>
            <p:nvPr/>
          </p:nvSpPr>
          <p:spPr>
            <a:xfrm rot="2734294">
              <a:off x="2676348" y="1659011"/>
              <a:ext cx="243177" cy="243177"/>
            </a:xfrm>
            <a:prstGeom prst="plus">
              <a:avLst>
                <a:gd name="adj" fmla="val 46579"/>
              </a:avLst>
            </a:prstGeom>
            <a:solidFill>
              <a:schemeClr val="tx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ross 22">
              <a:extLst>
                <a:ext uri="{FF2B5EF4-FFF2-40B4-BE49-F238E27FC236}">
                  <a16:creationId xmlns:a16="http://schemas.microsoft.com/office/drawing/2014/main" id="{DBA0122A-B0BA-4713-B7E4-50EBAD9DBF5D}"/>
                </a:ext>
              </a:extLst>
            </p:cNvPr>
            <p:cNvSpPr/>
            <p:nvPr/>
          </p:nvSpPr>
          <p:spPr>
            <a:xfrm rot="2734294">
              <a:off x="2762235" y="1262518"/>
              <a:ext cx="243177" cy="243177"/>
            </a:xfrm>
            <a:prstGeom prst="plus">
              <a:avLst>
                <a:gd name="adj" fmla="val 46579"/>
              </a:avLst>
            </a:prstGeom>
            <a:solidFill>
              <a:schemeClr val="tx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23">
              <a:extLst>
                <a:ext uri="{FF2B5EF4-FFF2-40B4-BE49-F238E27FC236}">
                  <a16:creationId xmlns:a16="http://schemas.microsoft.com/office/drawing/2014/main" id="{46E0BC36-21F5-4092-BFE5-FDD2E0B8A851}"/>
                </a:ext>
              </a:extLst>
            </p:cNvPr>
            <p:cNvSpPr txBox="1"/>
            <p:nvPr/>
          </p:nvSpPr>
          <p:spPr>
            <a:xfrm>
              <a:off x="2180902" y="2982270"/>
              <a:ext cx="381836" cy="400110"/>
            </a:xfrm>
            <a:prstGeom prst="rect">
              <a:avLst/>
            </a:prstGeom>
            <a:noFill/>
          </p:spPr>
          <p:txBody>
            <a:bodyPr wrap="none" rtlCol="0">
              <a:spAutoFit/>
            </a:bodyPr>
            <a:lstStyle/>
            <a:p>
              <a:r>
                <a:rPr lang="en-US" sz="2000" dirty="0"/>
                <a:t>x</a:t>
              </a:r>
              <a:r>
                <a:rPr lang="en-US" sz="2000" baseline="-25000" dirty="0"/>
                <a:t>1</a:t>
              </a:r>
            </a:p>
          </p:txBody>
        </p:sp>
        <p:sp>
          <p:nvSpPr>
            <p:cNvPr id="11" name="TextBox 24">
              <a:extLst>
                <a:ext uri="{FF2B5EF4-FFF2-40B4-BE49-F238E27FC236}">
                  <a16:creationId xmlns:a16="http://schemas.microsoft.com/office/drawing/2014/main" id="{39EAD5F2-CA72-4DA6-8373-6A008E573794}"/>
                </a:ext>
              </a:extLst>
            </p:cNvPr>
            <p:cNvSpPr txBox="1"/>
            <p:nvPr/>
          </p:nvSpPr>
          <p:spPr>
            <a:xfrm>
              <a:off x="685800" y="1631232"/>
              <a:ext cx="381836" cy="400110"/>
            </a:xfrm>
            <a:prstGeom prst="rect">
              <a:avLst/>
            </a:prstGeom>
            <a:noFill/>
          </p:spPr>
          <p:txBody>
            <a:bodyPr wrap="none" rtlCol="0">
              <a:spAutoFit/>
            </a:bodyPr>
            <a:lstStyle/>
            <a:p>
              <a:r>
                <a:rPr lang="en-US" sz="2000" dirty="0"/>
                <a:t>x</a:t>
              </a:r>
              <a:r>
                <a:rPr lang="en-US" sz="2000" baseline="-25000" dirty="0"/>
                <a:t>2</a:t>
              </a:r>
            </a:p>
          </p:txBody>
        </p:sp>
        <p:cxnSp>
          <p:nvCxnSpPr>
            <p:cNvPr id="12" name="Straight Arrow Connector 25">
              <a:extLst>
                <a:ext uri="{FF2B5EF4-FFF2-40B4-BE49-F238E27FC236}">
                  <a16:creationId xmlns:a16="http://schemas.microsoft.com/office/drawing/2014/main" id="{906255E8-0266-4364-AD1B-DDD1ECF824B6}"/>
                </a:ext>
              </a:extLst>
            </p:cNvPr>
            <p:cNvCxnSpPr/>
            <p:nvPr/>
          </p:nvCxnSpPr>
          <p:spPr>
            <a:xfrm flipV="1">
              <a:off x="1106822" y="895350"/>
              <a:ext cx="0" cy="2170862"/>
            </a:xfrm>
            <a:prstGeom prst="straightConnector1">
              <a:avLst/>
            </a:prstGeom>
            <a:ln w="38100">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26">
              <a:extLst>
                <a:ext uri="{FF2B5EF4-FFF2-40B4-BE49-F238E27FC236}">
                  <a16:creationId xmlns:a16="http://schemas.microsoft.com/office/drawing/2014/main" id="{209B4F7F-A5D1-401B-A840-0547B5CC6985}"/>
                </a:ext>
              </a:extLst>
            </p:cNvPr>
            <p:cNvCxnSpPr/>
            <p:nvPr/>
          </p:nvCxnSpPr>
          <p:spPr>
            <a:xfrm>
              <a:off x="988491" y="2899616"/>
              <a:ext cx="2427672" cy="0"/>
            </a:xfrm>
            <a:prstGeom prst="straightConnector1">
              <a:avLst/>
            </a:prstGeom>
            <a:ln w="38100">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14" name="Cross 27">
              <a:extLst>
                <a:ext uri="{FF2B5EF4-FFF2-40B4-BE49-F238E27FC236}">
                  <a16:creationId xmlns:a16="http://schemas.microsoft.com/office/drawing/2014/main" id="{B8489F1B-36D5-4822-AC2F-AE7A66F016CB}"/>
                </a:ext>
              </a:extLst>
            </p:cNvPr>
            <p:cNvSpPr/>
            <p:nvPr/>
          </p:nvSpPr>
          <p:spPr>
            <a:xfrm rot="2734294">
              <a:off x="3020235" y="1587997"/>
              <a:ext cx="243177" cy="243177"/>
            </a:xfrm>
            <a:prstGeom prst="plus">
              <a:avLst>
                <a:gd name="adj" fmla="val 46579"/>
              </a:avLst>
            </a:prstGeom>
            <a:solidFill>
              <a:schemeClr val="tx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28">
              <a:extLst>
                <a:ext uri="{FF2B5EF4-FFF2-40B4-BE49-F238E27FC236}">
                  <a16:creationId xmlns:a16="http://schemas.microsoft.com/office/drawing/2014/main" id="{6E2288F9-CAAD-4DA9-80A3-74274A7C5DD8}"/>
                </a:ext>
              </a:extLst>
            </p:cNvPr>
            <p:cNvSpPr/>
            <p:nvPr/>
          </p:nvSpPr>
          <p:spPr>
            <a:xfrm>
              <a:off x="1878994" y="2205168"/>
              <a:ext cx="181976" cy="207043"/>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29">
              <a:extLst>
                <a:ext uri="{FF2B5EF4-FFF2-40B4-BE49-F238E27FC236}">
                  <a16:creationId xmlns:a16="http://schemas.microsoft.com/office/drawing/2014/main" id="{B430B4C1-4D40-4C1B-AD33-C1D3458D6119}"/>
                </a:ext>
              </a:extLst>
            </p:cNvPr>
            <p:cNvSpPr/>
            <p:nvPr/>
          </p:nvSpPr>
          <p:spPr>
            <a:xfrm>
              <a:off x="1913621" y="2497814"/>
              <a:ext cx="181976" cy="207043"/>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30">
              <a:extLst>
                <a:ext uri="{FF2B5EF4-FFF2-40B4-BE49-F238E27FC236}">
                  <a16:creationId xmlns:a16="http://schemas.microsoft.com/office/drawing/2014/main" id="{E8955769-BFED-4F1E-BCEB-335DD072D82A}"/>
                </a:ext>
              </a:extLst>
            </p:cNvPr>
            <p:cNvSpPr/>
            <p:nvPr/>
          </p:nvSpPr>
          <p:spPr>
            <a:xfrm>
              <a:off x="2180902" y="2394292"/>
              <a:ext cx="181976" cy="207043"/>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31">
              <a:extLst>
                <a:ext uri="{FF2B5EF4-FFF2-40B4-BE49-F238E27FC236}">
                  <a16:creationId xmlns:a16="http://schemas.microsoft.com/office/drawing/2014/main" id="{614806F7-BA59-414D-8C2C-C251F080E1B1}"/>
                </a:ext>
              </a:extLst>
            </p:cNvPr>
            <p:cNvSpPr/>
            <p:nvPr/>
          </p:nvSpPr>
          <p:spPr>
            <a:xfrm>
              <a:off x="1615373" y="2383448"/>
              <a:ext cx="181976" cy="207043"/>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32">
              <a:extLst>
                <a:ext uri="{FF2B5EF4-FFF2-40B4-BE49-F238E27FC236}">
                  <a16:creationId xmlns:a16="http://schemas.microsoft.com/office/drawing/2014/main" id="{FABEADAE-CDF8-48E9-B3F9-743DE560940B}"/>
                </a:ext>
              </a:extLst>
            </p:cNvPr>
            <p:cNvSpPr/>
            <p:nvPr/>
          </p:nvSpPr>
          <p:spPr>
            <a:xfrm>
              <a:off x="1684795" y="1183937"/>
              <a:ext cx="275677" cy="246389"/>
            </a:xfrm>
            <a:prstGeom prst="triangl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Isosceles Triangle 33">
              <a:extLst>
                <a:ext uri="{FF2B5EF4-FFF2-40B4-BE49-F238E27FC236}">
                  <a16:creationId xmlns:a16="http://schemas.microsoft.com/office/drawing/2014/main" id="{8D734ACE-4640-4F22-8E49-B49849BDCEDF}"/>
                </a:ext>
              </a:extLst>
            </p:cNvPr>
            <p:cNvSpPr/>
            <p:nvPr/>
          </p:nvSpPr>
          <p:spPr>
            <a:xfrm>
              <a:off x="1440865" y="1466161"/>
              <a:ext cx="275677" cy="246389"/>
            </a:xfrm>
            <a:prstGeom prst="triangl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Isosceles Triangle 34">
              <a:extLst>
                <a:ext uri="{FF2B5EF4-FFF2-40B4-BE49-F238E27FC236}">
                  <a16:creationId xmlns:a16="http://schemas.microsoft.com/office/drawing/2014/main" id="{9B903E6C-E07F-4EAB-B511-DB82E3778E97}"/>
                </a:ext>
              </a:extLst>
            </p:cNvPr>
            <p:cNvSpPr/>
            <p:nvPr/>
          </p:nvSpPr>
          <p:spPr>
            <a:xfrm>
              <a:off x="1775783" y="1537175"/>
              <a:ext cx="275677" cy="246389"/>
            </a:xfrm>
            <a:prstGeom prst="triangl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38">
            <a:extLst>
              <a:ext uri="{FF2B5EF4-FFF2-40B4-BE49-F238E27FC236}">
                <a16:creationId xmlns:a16="http://schemas.microsoft.com/office/drawing/2014/main" id="{9AD3FBF9-8BEC-4368-B830-A264812EDC0D}"/>
              </a:ext>
            </a:extLst>
          </p:cNvPr>
          <p:cNvSpPr txBox="1"/>
          <p:nvPr/>
        </p:nvSpPr>
        <p:spPr>
          <a:xfrm>
            <a:off x="1495196" y="5093514"/>
            <a:ext cx="2416936" cy="1200329"/>
          </a:xfrm>
          <a:prstGeom prst="rect">
            <a:avLst/>
          </a:prstGeom>
          <a:noFill/>
        </p:spPr>
        <p:txBody>
          <a:bodyPr wrap="square" rtlCol="0">
            <a:spAutoFit/>
          </a:bodyPr>
          <a:lstStyle/>
          <a:p>
            <a:r>
              <a:rPr lang="en-US" sz="2400" dirty="0"/>
              <a:t>Class 1:</a:t>
            </a:r>
          </a:p>
          <a:p>
            <a:r>
              <a:rPr lang="en-US" sz="2400" dirty="0"/>
              <a:t>Class 2:</a:t>
            </a:r>
          </a:p>
          <a:p>
            <a:r>
              <a:rPr lang="en-US" sz="2400" dirty="0"/>
              <a:t>Class 3:</a:t>
            </a:r>
          </a:p>
        </p:txBody>
      </p:sp>
      <p:sp>
        <p:nvSpPr>
          <p:cNvPr id="24" name="Isosceles Triangle 39">
            <a:extLst>
              <a:ext uri="{FF2B5EF4-FFF2-40B4-BE49-F238E27FC236}">
                <a16:creationId xmlns:a16="http://schemas.microsoft.com/office/drawing/2014/main" id="{1BD0F18B-B0CF-425A-8DEF-542CED1E7FEA}"/>
              </a:ext>
            </a:extLst>
          </p:cNvPr>
          <p:cNvSpPr/>
          <p:nvPr/>
        </p:nvSpPr>
        <p:spPr>
          <a:xfrm>
            <a:off x="2619889" y="5183223"/>
            <a:ext cx="275677" cy="246389"/>
          </a:xfrm>
          <a:prstGeom prst="triangl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Cross 40">
            <a:extLst>
              <a:ext uri="{FF2B5EF4-FFF2-40B4-BE49-F238E27FC236}">
                <a16:creationId xmlns:a16="http://schemas.microsoft.com/office/drawing/2014/main" id="{25A4BDF8-0C9D-41E8-A0D2-A6BD7E236452}"/>
              </a:ext>
            </a:extLst>
          </p:cNvPr>
          <p:cNvSpPr/>
          <p:nvPr/>
        </p:nvSpPr>
        <p:spPr>
          <a:xfrm rot="2734294">
            <a:off x="2631044" y="5928901"/>
            <a:ext cx="243177" cy="243177"/>
          </a:xfrm>
          <a:prstGeom prst="plus">
            <a:avLst>
              <a:gd name="adj" fmla="val 46579"/>
            </a:avLst>
          </a:prstGeom>
          <a:solidFill>
            <a:schemeClr val="tx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41">
            <a:extLst>
              <a:ext uri="{FF2B5EF4-FFF2-40B4-BE49-F238E27FC236}">
                <a16:creationId xmlns:a16="http://schemas.microsoft.com/office/drawing/2014/main" id="{9B3A86DE-0DF3-4D54-9126-9CF93582B78E}"/>
              </a:ext>
            </a:extLst>
          </p:cNvPr>
          <p:cNvSpPr/>
          <p:nvPr/>
        </p:nvSpPr>
        <p:spPr>
          <a:xfrm>
            <a:off x="2668107" y="5578739"/>
            <a:ext cx="181976" cy="207043"/>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16">
            <a:extLst>
              <a:ext uri="{FF2B5EF4-FFF2-40B4-BE49-F238E27FC236}">
                <a16:creationId xmlns:a16="http://schemas.microsoft.com/office/drawing/2014/main" id="{837F0962-3718-4D3D-894F-66AF701C1834}"/>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1596014" y="6294900"/>
            <a:ext cx="2631510" cy="374460"/>
          </a:xfrm>
          <a:prstGeom prst="rect">
            <a:avLst/>
          </a:prstGeom>
        </p:spPr>
      </p:pic>
      <p:pic>
        <p:nvPicPr>
          <p:cNvPr id="28" name="Picture 17">
            <a:extLst>
              <a:ext uri="{FF2B5EF4-FFF2-40B4-BE49-F238E27FC236}">
                <a16:creationId xmlns:a16="http://schemas.microsoft.com/office/drawing/2014/main" id="{4ACA223B-FF85-468C-A546-41A66C55747D}"/>
              </a:ext>
            </a:extLst>
          </p:cNvPr>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tretch>
            <a:fillRect/>
          </a:stretch>
        </p:blipFill>
        <p:spPr>
          <a:xfrm>
            <a:off x="4740063" y="6418862"/>
            <a:ext cx="1107896" cy="240223"/>
          </a:xfrm>
          <a:prstGeom prst="rect">
            <a:avLst/>
          </a:prstGeom>
        </p:spPr>
      </p:pic>
      <p:grpSp>
        <p:nvGrpSpPr>
          <p:cNvPr id="29" name="Grupo 28">
            <a:extLst>
              <a:ext uri="{FF2B5EF4-FFF2-40B4-BE49-F238E27FC236}">
                <a16:creationId xmlns:a16="http://schemas.microsoft.com/office/drawing/2014/main" id="{75B59FCB-7516-4AFA-80BC-7C2249ABAF20}"/>
              </a:ext>
            </a:extLst>
          </p:cNvPr>
          <p:cNvGrpSpPr/>
          <p:nvPr/>
        </p:nvGrpSpPr>
        <p:grpSpPr>
          <a:xfrm>
            <a:off x="6228849" y="1894543"/>
            <a:ext cx="2093137" cy="1386234"/>
            <a:chOff x="5638690" y="159133"/>
            <a:chExt cx="2093137" cy="1386234"/>
          </a:xfrm>
        </p:grpSpPr>
        <p:sp>
          <p:nvSpPr>
            <p:cNvPr id="30" name="TextBox 149">
              <a:extLst>
                <a:ext uri="{FF2B5EF4-FFF2-40B4-BE49-F238E27FC236}">
                  <a16:creationId xmlns:a16="http://schemas.microsoft.com/office/drawing/2014/main" id="{D427A31D-C509-49A1-B3C8-DA3E926AE09C}"/>
                </a:ext>
              </a:extLst>
            </p:cNvPr>
            <p:cNvSpPr txBox="1"/>
            <p:nvPr/>
          </p:nvSpPr>
          <p:spPr>
            <a:xfrm>
              <a:off x="7490159" y="1292133"/>
              <a:ext cx="241668" cy="253234"/>
            </a:xfrm>
            <a:prstGeom prst="rect">
              <a:avLst/>
            </a:prstGeom>
            <a:noFill/>
          </p:spPr>
          <p:txBody>
            <a:bodyPr wrap="none" rtlCol="0">
              <a:spAutoFit/>
            </a:bodyPr>
            <a:lstStyle/>
            <a:p>
              <a:r>
                <a:rPr lang="en-US" sz="2000" dirty="0"/>
                <a:t>x</a:t>
              </a:r>
              <a:r>
                <a:rPr lang="en-US" sz="2000" baseline="-25000" dirty="0"/>
                <a:t>1</a:t>
              </a:r>
            </a:p>
          </p:txBody>
        </p:sp>
        <p:sp>
          <p:nvSpPr>
            <p:cNvPr id="31" name="TextBox 150">
              <a:extLst>
                <a:ext uri="{FF2B5EF4-FFF2-40B4-BE49-F238E27FC236}">
                  <a16:creationId xmlns:a16="http://schemas.microsoft.com/office/drawing/2014/main" id="{E91DBB41-5F89-4879-B262-1001ED84B22C}"/>
                </a:ext>
              </a:extLst>
            </p:cNvPr>
            <p:cNvSpPr txBox="1"/>
            <p:nvPr/>
          </p:nvSpPr>
          <p:spPr>
            <a:xfrm>
              <a:off x="5638690" y="159133"/>
              <a:ext cx="241668" cy="253234"/>
            </a:xfrm>
            <a:prstGeom prst="rect">
              <a:avLst/>
            </a:prstGeom>
            <a:noFill/>
          </p:spPr>
          <p:txBody>
            <a:bodyPr wrap="none" rtlCol="0">
              <a:spAutoFit/>
            </a:bodyPr>
            <a:lstStyle/>
            <a:p>
              <a:r>
                <a:rPr lang="en-US" sz="2000" dirty="0"/>
                <a:t>x</a:t>
              </a:r>
              <a:r>
                <a:rPr lang="en-US" sz="2000" baseline="-25000" dirty="0"/>
                <a:t>2</a:t>
              </a:r>
            </a:p>
          </p:txBody>
        </p:sp>
        <p:cxnSp>
          <p:nvCxnSpPr>
            <p:cNvPr id="32" name="Straight Arrow Connector 151">
              <a:extLst>
                <a:ext uri="{FF2B5EF4-FFF2-40B4-BE49-F238E27FC236}">
                  <a16:creationId xmlns:a16="http://schemas.microsoft.com/office/drawing/2014/main" id="{E88E7FDD-E5AD-47BD-B516-D1AACA13F8A6}"/>
                </a:ext>
              </a:extLst>
            </p:cNvPr>
            <p:cNvCxnSpPr/>
            <p:nvPr/>
          </p:nvCxnSpPr>
          <p:spPr>
            <a:xfrm flipV="1">
              <a:off x="6021434" y="166753"/>
              <a:ext cx="0" cy="1373961"/>
            </a:xfrm>
            <a:prstGeom prst="straightConnector1">
              <a:avLst/>
            </a:prstGeom>
            <a:ln w="19050">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33" name="Straight Arrow Connector 152">
              <a:extLst>
                <a:ext uri="{FF2B5EF4-FFF2-40B4-BE49-F238E27FC236}">
                  <a16:creationId xmlns:a16="http://schemas.microsoft.com/office/drawing/2014/main" id="{41CD4414-CA98-408F-A027-A4AC47582468}"/>
                </a:ext>
              </a:extLst>
            </p:cNvPr>
            <p:cNvCxnSpPr/>
            <p:nvPr/>
          </p:nvCxnSpPr>
          <p:spPr>
            <a:xfrm>
              <a:off x="5946541" y="1435274"/>
              <a:ext cx="1536499" cy="0"/>
            </a:xfrm>
            <a:prstGeom prst="straightConnector1">
              <a:avLst/>
            </a:prstGeom>
            <a:ln w="19050">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34" name="Isosceles Triangle 153">
              <a:extLst>
                <a:ext uri="{FF2B5EF4-FFF2-40B4-BE49-F238E27FC236}">
                  <a16:creationId xmlns:a16="http://schemas.microsoft.com/office/drawing/2014/main" id="{194E3EBF-409A-4536-A18B-07D90AA7D667}"/>
                </a:ext>
              </a:extLst>
            </p:cNvPr>
            <p:cNvSpPr/>
            <p:nvPr/>
          </p:nvSpPr>
          <p:spPr>
            <a:xfrm>
              <a:off x="6387239" y="349403"/>
              <a:ext cx="174479" cy="155942"/>
            </a:xfrm>
            <a:prstGeom prst="triangle">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Isosceles Triangle 154">
              <a:extLst>
                <a:ext uri="{FF2B5EF4-FFF2-40B4-BE49-F238E27FC236}">
                  <a16:creationId xmlns:a16="http://schemas.microsoft.com/office/drawing/2014/main" id="{D73B1D04-FC88-4E06-94DE-6F66D5DE2281}"/>
                </a:ext>
              </a:extLst>
            </p:cNvPr>
            <p:cNvSpPr/>
            <p:nvPr/>
          </p:nvSpPr>
          <p:spPr>
            <a:xfrm>
              <a:off x="6232854" y="528025"/>
              <a:ext cx="174479" cy="155942"/>
            </a:xfrm>
            <a:prstGeom prst="triangle">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Isosceles Triangle 155">
              <a:extLst>
                <a:ext uri="{FF2B5EF4-FFF2-40B4-BE49-F238E27FC236}">
                  <a16:creationId xmlns:a16="http://schemas.microsoft.com/office/drawing/2014/main" id="{0BC064DB-F1EF-4399-B453-52F78BDA6527}"/>
                </a:ext>
              </a:extLst>
            </p:cNvPr>
            <p:cNvSpPr/>
            <p:nvPr/>
          </p:nvSpPr>
          <p:spPr>
            <a:xfrm>
              <a:off x="6444827" y="572971"/>
              <a:ext cx="174479" cy="155942"/>
            </a:xfrm>
            <a:prstGeom prst="triangle">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156">
              <a:extLst>
                <a:ext uri="{FF2B5EF4-FFF2-40B4-BE49-F238E27FC236}">
                  <a16:creationId xmlns:a16="http://schemas.microsoft.com/office/drawing/2014/main" id="{A8A37F03-F092-4A81-887E-EE3197086C3C}"/>
                </a:ext>
              </a:extLst>
            </p:cNvPr>
            <p:cNvSpPr/>
            <p:nvPr/>
          </p:nvSpPr>
          <p:spPr>
            <a:xfrm>
              <a:off x="6835814" y="517790"/>
              <a:ext cx="153439" cy="153439"/>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157">
              <a:extLst>
                <a:ext uri="{FF2B5EF4-FFF2-40B4-BE49-F238E27FC236}">
                  <a16:creationId xmlns:a16="http://schemas.microsoft.com/office/drawing/2014/main" id="{A83FF816-FCBF-419D-9289-546CFFFB0C57}"/>
                </a:ext>
              </a:extLst>
            </p:cNvPr>
            <p:cNvSpPr/>
            <p:nvPr/>
          </p:nvSpPr>
          <p:spPr>
            <a:xfrm>
              <a:off x="7067961" y="399372"/>
              <a:ext cx="153439" cy="153439"/>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158">
              <a:extLst>
                <a:ext uri="{FF2B5EF4-FFF2-40B4-BE49-F238E27FC236}">
                  <a16:creationId xmlns:a16="http://schemas.microsoft.com/office/drawing/2014/main" id="{AF29D403-B7FA-4658-B444-65C0238D129C}"/>
                </a:ext>
              </a:extLst>
            </p:cNvPr>
            <p:cNvSpPr/>
            <p:nvPr/>
          </p:nvSpPr>
          <p:spPr>
            <a:xfrm>
              <a:off x="7013602" y="650316"/>
              <a:ext cx="153439" cy="153439"/>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159">
              <a:extLst>
                <a:ext uri="{FF2B5EF4-FFF2-40B4-BE49-F238E27FC236}">
                  <a16:creationId xmlns:a16="http://schemas.microsoft.com/office/drawing/2014/main" id="{23DCE315-DA9B-480E-8D5B-CFE86A38EF51}"/>
                </a:ext>
              </a:extLst>
            </p:cNvPr>
            <p:cNvSpPr/>
            <p:nvPr/>
          </p:nvSpPr>
          <p:spPr>
            <a:xfrm>
              <a:off x="6867573" y="853733"/>
              <a:ext cx="153439" cy="153439"/>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160">
              <a:extLst>
                <a:ext uri="{FF2B5EF4-FFF2-40B4-BE49-F238E27FC236}">
                  <a16:creationId xmlns:a16="http://schemas.microsoft.com/office/drawing/2014/main" id="{24D9DCB0-7859-4BFA-918F-801367FE008D}"/>
                </a:ext>
              </a:extLst>
            </p:cNvPr>
            <p:cNvSpPr/>
            <p:nvPr/>
          </p:nvSpPr>
          <p:spPr>
            <a:xfrm>
              <a:off x="7234413" y="607247"/>
              <a:ext cx="153439" cy="153439"/>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161">
              <a:extLst>
                <a:ext uri="{FF2B5EF4-FFF2-40B4-BE49-F238E27FC236}">
                  <a16:creationId xmlns:a16="http://schemas.microsoft.com/office/drawing/2014/main" id="{B9345A59-F784-4A7F-B2E7-D47E6C06BDF3}"/>
                </a:ext>
              </a:extLst>
            </p:cNvPr>
            <p:cNvSpPr/>
            <p:nvPr/>
          </p:nvSpPr>
          <p:spPr>
            <a:xfrm>
              <a:off x="6493801" y="965688"/>
              <a:ext cx="153439" cy="153439"/>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162">
              <a:extLst>
                <a:ext uri="{FF2B5EF4-FFF2-40B4-BE49-F238E27FC236}">
                  <a16:creationId xmlns:a16="http://schemas.microsoft.com/office/drawing/2014/main" id="{8DDB6E63-25C1-4C79-96FD-0DF7239474CB}"/>
                </a:ext>
              </a:extLst>
            </p:cNvPr>
            <p:cNvSpPr/>
            <p:nvPr/>
          </p:nvSpPr>
          <p:spPr>
            <a:xfrm>
              <a:off x="6317695" y="1097386"/>
              <a:ext cx="153439" cy="153439"/>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163">
              <a:extLst>
                <a:ext uri="{FF2B5EF4-FFF2-40B4-BE49-F238E27FC236}">
                  <a16:creationId xmlns:a16="http://schemas.microsoft.com/office/drawing/2014/main" id="{9945BD73-EE24-4C01-AEC7-BE4B649EB6A5}"/>
                </a:ext>
              </a:extLst>
            </p:cNvPr>
            <p:cNvSpPr/>
            <p:nvPr/>
          </p:nvSpPr>
          <p:spPr>
            <a:xfrm>
              <a:off x="6508574" y="1172754"/>
              <a:ext cx="153439" cy="153439"/>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164">
              <a:extLst>
                <a:ext uri="{FF2B5EF4-FFF2-40B4-BE49-F238E27FC236}">
                  <a16:creationId xmlns:a16="http://schemas.microsoft.com/office/drawing/2014/main" id="{290E92FE-71B1-467B-AC9A-B2E0C73DD3AF}"/>
                </a:ext>
              </a:extLst>
            </p:cNvPr>
            <p:cNvSpPr/>
            <p:nvPr/>
          </p:nvSpPr>
          <p:spPr>
            <a:xfrm>
              <a:off x="6699795" y="1101435"/>
              <a:ext cx="153439" cy="153439"/>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46" name="Straight Arrow Connector 166">
            <a:extLst>
              <a:ext uri="{FF2B5EF4-FFF2-40B4-BE49-F238E27FC236}">
                <a16:creationId xmlns:a16="http://schemas.microsoft.com/office/drawing/2014/main" id="{CEC599BB-D091-45FE-B366-4C9433A0C60E}"/>
              </a:ext>
            </a:extLst>
          </p:cNvPr>
          <p:cNvCxnSpPr/>
          <p:nvPr/>
        </p:nvCxnSpPr>
        <p:spPr>
          <a:xfrm flipV="1">
            <a:off x="4341939" y="2741065"/>
            <a:ext cx="1571420" cy="53152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grpSp>
        <p:nvGrpSpPr>
          <p:cNvPr id="47" name="Grupo 46">
            <a:extLst>
              <a:ext uri="{FF2B5EF4-FFF2-40B4-BE49-F238E27FC236}">
                <a16:creationId xmlns:a16="http://schemas.microsoft.com/office/drawing/2014/main" id="{2B3DB54E-EF1C-4181-BB85-FF15B77FE895}"/>
              </a:ext>
            </a:extLst>
          </p:cNvPr>
          <p:cNvGrpSpPr/>
          <p:nvPr/>
        </p:nvGrpSpPr>
        <p:grpSpPr>
          <a:xfrm>
            <a:off x="6173525" y="3349613"/>
            <a:ext cx="2177513" cy="1509783"/>
            <a:chOff x="5583366" y="1614203"/>
            <a:chExt cx="2177513" cy="1509783"/>
          </a:xfrm>
        </p:grpSpPr>
        <p:sp>
          <p:nvSpPr>
            <p:cNvPr id="48" name="TextBox 167">
              <a:extLst>
                <a:ext uri="{FF2B5EF4-FFF2-40B4-BE49-F238E27FC236}">
                  <a16:creationId xmlns:a16="http://schemas.microsoft.com/office/drawing/2014/main" id="{285A116F-6278-4335-A1B6-D240402BC1F3}"/>
                </a:ext>
              </a:extLst>
            </p:cNvPr>
            <p:cNvSpPr txBox="1"/>
            <p:nvPr/>
          </p:nvSpPr>
          <p:spPr>
            <a:xfrm>
              <a:off x="7519211" y="2870752"/>
              <a:ext cx="241668" cy="253234"/>
            </a:xfrm>
            <a:prstGeom prst="rect">
              <a:avLst/>
            </a:prstGeom>
            <a:noFill/>
            <a:ln w="19050">
              <a:noFill/>
            </a:ln>
          </p:spPr>
          <p:txBody>
            <a:bodyPr wrap="none" rtlCol="0">
              <a:spAutoFit/>
            </a:bodyPr>
            <a:lstStyle/>
            <a:p>
              <a:r>
                <a:rPr lang="en-US" sz="2000" dirty="0"/>
                <a:t>x</a:t>
              </a:r>
              <a:r>
                <a:rPr lang="en-US" sz="2000" baseline="-25000" dirty="0"/>
                <a:t>1</a:t>
              </a:r>
            </a:p>
          </p:txBody>
        </p:sp>
        <p:sp>
          <p:nvSpPr>
            <p:cNvPr id="49" name="TextBox 168">
              <a:extLst>
                <a:ext uri="{FF2B5EF4-FFF2-40B4-BE49-F238E27FC236}">
                  <a16:creationId xmlns:a16="http://schemas.microsoft.com/office/drawing/2014/main" id="{D5F2DAB8-B0CF-49F2-B159-B83A22745ADC}"/>
                </a:ext>
              </a:extLst>
            </p:cNvPr>
            <p:cNvSpPr txBox="1"/>
            <p:nvPr/>
          </p:nvSpPr>
          <p:spPr>
            <a:xfrm>
              <a:off x="5583366" y="1614203"/>
              <a:ext cx="241668" cy="253234"/>
            </a:xfrm>
            <a:prstGeom prst="rect">
              <a:avLst/>
            </a:prstGeom>
            <a:noFill/>
            <a:ln w="19050">
              <a:noFill/>
            </a:ln>
          </p:spPr>
          <p:txBody>
            <a:bodyPr wrap="none" rtlCol="0">
              <a:spAutoFit/>
            </a:bodyPr>
            <a:lstStyle/>
            <a:p>
              <a:r>
                <a:rPr lang="en-US" sz="2000" dirty="0"/>
                <a:t>x</a:t>
              </a:r>
              <a:r>
                <a:rPr lang="en-US" sz="2000" baseline="-25000" dirty="0"/>
                <a:t>2</a:t>
              </a:r>
            </a:p>
          </p:txBody>
        </p:sp>
        <p:cxnSp>
          <p:nvCxnSpPr>
            <p:cNvPr id="50" name="Straight Arrow Connector 169">
              <a:extLst>
                <a:ext uri="{FF2B5EF4-FFF2-40B4-BE49-F238E27FC236}">
                  <a16:creationId xmlns:a16="http://schemas.microsoft.com/office/drawing/2014/main" id="{34924713-0D4B-4524-BCF7-4533FF37E5A5}"/>
                </a:ext>
              </a:extLst>
            </p:cNvPr>
            <p:cNvCxnSpPr/>
            <p:nvPr/>
          </p:nvCxnSpPr>
          <p:spPr>
            <a:xfrm flipV="1">
              <a:off x="6027755" y="1683483"/>
              <a:ext cx="0" cy="1373961"/>
            </a:xfrm>
            <a:prstGeom prst="straightConnector1">
              <a:avLst/>
            </a:prstGeom>
            <a:ln w="19050">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51" name="Straight Arrow Connector 170">
              <a:extLst>
                <a:ext uri="{FF2B5EF4-FFF2-40B4-BE49-F238E27FC236}">
                  <a16:creationId xmlns:a16="http://schemas.microsoft.com/office/drawing/2014/main" id="{267C9EF6-99CF-4910-BBEE-E4EA1724FAB3}"/>
                </a:ext>
              </a:extLst>
            </p:cNvPr>
            <p:cNvCxnSpPr/>
            <p:nvPr/>
          </p:nvCxnSpPr>
          <p:spPr>
            <a:xfrm>
              <a:off x="5952862" y="2952004"/>
              <a:ext cx="1536499" cy="0"/>
            </a:xfrm>
            <a:prstGeom prst="straightConnector1">
              <a:avLst/>
            </a:prstGeom>
            <a:ln w="19050">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52" name="Rectangle 171">
              <a:extLst>
                <a:ext uri="{FF2B5EF4-FFF2-40B4-BE49-F238E27FC236}">
                  <a16:creationId xmlns:a16="http://schemas.microsoft.com/office/drawing/2014/main" id="{B5FDF69A-CD1C-4F2C-B369-D3F30A7808BC}"/>
                </a:ext>
              </a:extLst>
            </p:cNvPr>
            <p:cNvSpPr/>
            <p:nvPr/>
          </p:nvSpPr>
          <p:spPr>
            <a:xfrm>
              <a:off x="6516471" y="2512481"/>
              <a:ext cx="115175" cy="131040"/>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172">
              <a:extLst>
                <a:ext uri="{FF2B5EF4-FFF2-40B4-BE49-F238E27FC236}">
                  <a16:creationId xmlns:a16="http://schemas.microsoft.com/office/drawing/2014/main" id="{A44AF615-8AF1-42D2-8C22-34E9DD17C2B7}"/>
                </a:ext>
              </a:extLst>
            </p:cNvPr>
            <p:cNvSpPr/>
            <p:nvPr/>
          </p:nvSpPr>
          <p:spPr>
            <a:xfrm>
              <a:off x="6538387" y="2697699"/>
              <a:ext cx="115175" cy="131040"/>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173">
              <a:extLst>
                <a:ext uri="{FF2B5EF4-FFF2-40B4-BE49-F238E27FC236}">
                  <a16:creationId xmlns:a16="http://schemas.microsoft.com/office/drawing/2014/main" id="{CD186F6E-4243-45E3-AA70-1CD8E593C46D}"/>
                </a:ext>
              </a:extLst>
            </p:cNvPr>
            <p:cNvSpPr/>
            <p:nvPr/>
          </p:nvSpPr>
          <p:spPr>
            <a:xfrm>
              <a:off x="6707552" y="2632179"/>
              <a:ext cx="115175" cy="131040"/>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174">
              <a:extLst>
                <a:ext uri="{FF2B5EF4-FFF2-40B4-BE49-F238E27FC236}">
                  <a16:creationId xmlns:a16="http://schemas.microsoft.com/office/drawing/2014/main" id="{9BEE3893-6D37-4C48-B3DD-153D41798A2F}"/>
                </a:ext>
              </a:extLst>
            </p:cNvPr>
            <p:cNvSpPr/>
            <p:nvPr/>
          </p:nvSpPr>
          <p:spPr>
            <a:xfrm>
              <a:off x="6349622" y="2625316"/>
              <a:ext cx="115175" cy="131040"/>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175">
              <a:extLst>
                <a:ext uri="{FF2B5EF4-FFF2-40B4-BE49-F238E27FC236}">
                  <a16:creationId xmlns:a16="http://schemas.microsoft.com/office/drawing/2014/main" id="{38D9477B-1AA0-483B-B4DF-D4193AD47EFA}"/>
                </a:ext>
              </a:extLst>
            </p:cNvPr>
            <p:cNvSpPr/>
            <p:nvPr/>
          </p:nvSpPr>
          <p:spPr>
            <a:xfrm>
              <a:off x="6241455" y="2057011"/>
              <a:ext cx="153439" cy="153439"/>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176">
              <a:extLst>
                <a:ext uri="{FF2B5EF4-FFF2-40B4-BE49-F238E27FC236}">
                  <a16:creationId xmlns:a16="http://schemas.microsoft.com/office/drawing/2014/main" id="{F61C0867-A8E4-4075-AA3D-F237EC6D485D}"/>
                </a:ext>
              </a:extLst>
            </p:cNvPr>
            <p:cNvSpPr/>
            <p:nvPr/>
          </p:nvSpPr>
          <p:spPr>
            <a:xfrm>
              <a:off x="6472300" y="2113904"/>
              <a:ext cx="153439" cy="153439"/>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177">
              <a:extLst>
                <a:ext uri="{FF2B5EF4-FFF2-40B4-BE49-F238E27FC236}">
                  <a16:creationId xmlns:a16="http://schemas.microsoft.com/office/drawing/2014/main" id="{36F3E106-DA72-42F4-824B-8082136547D0}"/>
                </a:ext>
              </a:extLst>
            </p:cNvPr>
            <p:cNvSpPr/>
            <p:nvPr/>
          </p:nvSpPr>
          <p:spPr>
            <a:xfrm>
              <a:off x="6413017" y="1885329"/>
              <a:ext cx="153439" cy="153439"/>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178">
              <a:extLst>
                <a:ext uri="{FF2B5EF4-FFF2-40B4-BE49-F238E27FC236}">
                  <a16:creationId xmlns:a16="http://schemas.microsoft.com/office/drawing/2014/main" id="{22C1DF84-8D8B-4BB4-8A93-CB010F77463D}"/>
                </a:ext>
              </a:extLst>
            </p:cNvPr>
            <p:cNvSpPr/>
            <p:nvPr/>
          </p:nvSpPr>
          <p:spPr>
            <a:xfrm>
              <a:off x="6851073" y="2037184"/>
              <a:ext cx="153439" cy="153439"/>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179">
              <a:extLst>
                <a:ext uri="{FF2B5EF4-FFF2-40B4-BE49-F238E27FC236}">
                  <a16:creationId xmlns:a16="http://schemas.microsoft.com/office/drawing/2014/main" id="{C2FDC6EC-68F4-4265-9D2A-35202E2E3365}"/>
                </a:ext>
              </a:extLst>
            </p:cNvPr>
            <p:cNvSpPr/>
            <p:nvPr/>
          </p:nvSpPr>
          <p:spPr>
            <a:xfrm>
              <a:off x="7083220" y="1918766"/>
              <a:ext cx="153439" cy="153439"/>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180">
              <a:extLst>
                <a:ext uri="{FF2B5EF4-FFF2-40B4-BE49-F238E27FC236}">
                  <a16:creationId xmlns:a16="http://schemas.microsoft.com/office/drawing/2014/main" id="{AFF11A3E-CE4B-4FAC-A60A-007D23AE21CA}"/>
                </a:ext>
              </a:extLst>
            </p:cNvPr>
            <p:cNvSpPr/>
            <p:nvPr/>
          </p:nvSpPr>
          <p:spPr>
            <a:xfrm>
              <a:off x="7028861" y="2169710"/>
              <a:ext cx="153439" cy="153439"/>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181">
              <a:extLst>
                <a:ext uri="{FF2B5EF4-FFF2-40B4-BE49-F238E27FC236}">
                  <a16:creationId xmlns:a16="http://schemas.microsoft.com/office/drawing/2014/main" id="{D75C4477-ECCB-45AA-A41B-0A0A614EAB16}"/>
                </a:ext>
              </a:extLst>
            </p:cNvPr>
            <p:cNvSpPr/>
            <p:nvPr/>
          </p:nvSpPr>
          <p:spPr>
            <a:xfrm>
              <a:off x="6882832" y="2373127"/>
              <a:ext cx="153439" cy="153439"/>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182">
              <a:extLst>
                <a:ext uri="{FF2B5EF4-FFF2-40B4-BE49-F238E27FC236}">
                  <a16:creationId xmlns:a16="http://schemas.microsoft.com/office/drawing/2014/main" id="{3DAA9A7A-1AB1-4A1F-B5ED-4D73DB4F5E05}"/>
                </a:ext>
              </a:extLst>
            </p:cNvPr>
            <p:cNvSpPr/>
            <p:nvPr/>
          </p:nvSpPr>
          <p:spPr>
            <a:xfrm>
              <a:off x="7249672" y="2126641"/>
              <a:ext cx="153439" cy="153439"/>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64" name="Straight Arrow Connector 184">
            <a:extLst>
              <a:ext uri="{FF2B5EF4-FFF2-40B4-BE49-F238E27FC236}">
                <a16:creationId xmlns:a16="http://schemas.microsoft.com/office/drawing/2014/main" id="{9D3B90B5-0695-4F31-A930-8A759FDADBCB}"/>
              </a:ext>
            </a:extLst>
          </p:cNvPr>
          <p:cNvCxnSpPr/>
          <p:nvPr/>
        </p:nvCxnSpPr>
        <p:spPr>
          <a:xfrm>
            <a:off x="4341939" y="4087290"/>
            <a:ext cx="1571420" cy="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grpSp>
        <p:nvGrpSpPr>
          <p:cNvPr id="65" name="Grupo 64">
            <a:extLst>
              <a:ext uri="{FF2B5EF4-FFF2-40B4-BE49-F238E27FC236}">
                <a16:creationId xmlns:a16="http://schemas.microsoft.com/office/drawing/2014/main" id="{20874DE2-913D-4DE2-9CB9-C9010CD82583}"/>
              </a:ext>
            </a:extLst>
          </p:cNvPr>
          <p:cNvGrpSpPr/>
          <p:nvPr/>
        </p:nvGrpSpPr>
        <p:grpSpPr>
          <a:xfrm>
            <a:off x="6203327" y="4991173"/>
            <a:ext cx="2095948" cy="1490957"/>
            <a:chOff x="5613168" y="3255763"/>
            <a:chExt cx="2095948" cy="1490957"/>
          </a:xfrm>
        </p:grpSpPr>
        <p:sp>
          <p:nvSpPr>
            <p:cNvPr id="66" name="Oval 185">
              <a:extLst>
                <a:ext uri="{FF2B5EF4-FFF2-40B4-BE49-F238E27FC236}">
                  <a16:creationId xmlns:a16="http://schemas.microsoft.com/office/drawing/2014/main" id="{2AD62752-8F1C-4E2D-B428-F06EA6BFB4B4}"/>
                </a:ext>
              </a:extLst>
            </p:cNvPr>
            <p:cNvSpPr/>
            <p:nvPr/>
          </p:nvSpPr>
          <p:spPr>
            <a:xfrm>
              <a:off x="6233952" y="3669863"/>
              <a:ext cx="153439" cy="153439"/>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186">
              <a:extLst>
                <a:ext uri="{FF2B5EF4-FFF2-40B4-BE49-F238E27FC236}">
                  <a16:creationId xmlns:a16="http://schemas.microsoft.com/office/drawing/2014/main" id="{717CF0D9-2546-44DF-A412-1C2E3D0E2370}"/>
                </a:ext>
              </a:extLst>
            </p:cNvPr>
            <p:cNvSpPr/>
            <p:nvPr/>
          </p:nvSpPr>
          <p:spPr>
            <a:xfrm>
              <a:off x="6464797" y="3726756"/>
              <a:ext cx="153439" cy="153439"/>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187">
              <a:extLst>
                <a:ext uri="{FF2B5EF4-FFF2-40B4-BE49-F238E27FC236}">
                  <a16:creationId xmlns:a16="http://schemas.microsoft.com/office/drawing/2014/main" id="{C406D53C-16CC-4BDA-AC1F-2D40289C0E74}"/>
                </a:ext>
              </a:extLst>
            </p:cNvPr>
            <p:cNvSpPr/>
            <p:nvPr/>
          </p:nvSpPr>
          <p:spPr>
            <a:xfrm>
              <a:off x="6405514" y="3498181"/>
              <a:ext cx="153439" cy="153439"/>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188">
              <a:extLst>
                <a:ext uri="{FF2B5EF4-FFF2-40B4-BE49-F238E27FC236}">
                  <a16:creationId xmlns:a16="http://schemas.microsoft.com/office/drawing/2014/main" id="{6A3AA347-3180-47E8-9AAB-C38DF79C0336}"/>
                </a:ext>
              </a:extLst>
            </p:cNvPr>
            <p:cNvSpPr/>
            <p:nvPr/>
          </p:nvSpPr>
          <p:spPr>
            <a:xfrm>
              <a:off x="6501557" y="4097934"/>
              <a:ext cx="153439" cy="153439"/>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189">
              <a:extLst>
                <a:ext uri="{FF2B5EF4-FFF2-40B4-BE49-F238E27FC236}">
                  <a16:creationId xmlns:a16="http://schemas.microsoft.com/office/drawing/2014/main" id="{05253EB8-B5E3-4D46-9F64-37F799735EF9}"/>
                </a:ext>
              </a:extLst>
            </p:cNvPr>
            <p:cNvSpPr/>
            <p:nvPr/>
          </p:nvSpPr>
          <p:spPr>
            <a:xfrm>
              <a:off x="6325451" y="4229632"/>
              <a:ext cx="153439" cy="153439"/>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190">
              <a:extLst>
                <a:ext uri="{FF2B5EF4-FFF2-40B4-BE49-F238E27FC236}">
                  <a16:creationId xmlns:a16="http://schemas.microsoft.com/office/drawing/2014/main" id="{BEB5B324-9170-468C-9896-1AE40810888C}"/>
                </a:ext>
              </a:extLst>
            </p:cNvPr>
            <p:cNvSpPr/>
            <p:nvPr/>
          </p:nvSpPr>
          <p:spPr>
            <a:xfrm>
              <a:off x="6516330" y="4305000"/>
              <a:ext cx="153439" cy="153439"/>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191">
              <a:extLst>
                <a:ext uri="{FF2B5EF4-FFF2-40B4-BE49-F238E27FC236}">
                  <a16:creationId xmlns:a16="http://schemas.microsoft.com/office/drawing/2014/main" id="{0043E075-0B99-4D1A-A0B1-263746A9DA8F}"/>
                </a:ext>
              </a:extLst>
            </p:cNvPr>
            <p:cNvSpPr/>
            <p:nvPr/>
          </p:nvSpPr>
          <p:spPr>
            <a:xfrm>
              <a:off x="6694851" y="4208281"/>
              <a:ext cx="153439" cy="153439"/>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Cross 192">
              <a:extLst>
                <a:ext uri="{FF2B5EF4-FFF2-40B4-BE49-F238E27FC236}">
                  <a16:creationId xmlns:a16="http://schemas.microsoft.com/office/drawing/2014/main" id="{11773939-AB46-4435-BE70-C69B9F15484C}"/>
                </a:ext>
              </a:extLst>
            </p:cNvPr>
            <p:cNvSpPr/>
            <p:nvPr/>
          </p:nvSpPr>
          <p:spPr>
            <a:xfrm rot="2734294">
              <a:off x="6872283" y="3951156"/>
              <a:ext cx="153909" cy="153909"/>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Cross 193">
              <a:extLst>
                <a:ext uri="{FF2B5EF4-FFF2-40B4-BE49-F238E27FC236}">
                  <a16:creationId xmlns:a16="http://schemas.microsoft.com/office/drawing/2014/main" id="{A4168D6B-2215-4EE2-A114-0861BB5AEF79}"/>
                </a:ext>
              </a:extLst>
            </p:cNvPr>
            <p:cNvSpPr/>
            <p:nvPr/>
          </p:nvSpPr>
          <p:spPr>
            <a:xfrm rot="2734294">
              <a:off x="6845150" y="3633010"/>
              <a:ext cx="153909" cy="153909"/>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Cross 194">
              <a:extLst>
                <a:ext uri="{FF2B5EF4-FFF2-40B4-BE49-F238E27FC236}">
                  <a16:creationId xmlns:a16="http://schemas.microsoft.com/office/drawing/2014/main" id="{33DE7F01-9D31-4ED4-84CB-F84CF15BEAF3}"/>
                </a:ext>
              </a:extLst>
            </p:cNvPr>
            <p:cNvSpPr/>
            <p:nvPr/>
          </p:nvSpPr>
          <p:spPr>
            <a:xfrm rot="2734294">
              <a:off x="7013368" y="3767012"/>
              <a:ext cx="153909" cy="153909"/>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Cross 195">
              <a:extLst>
                <a:ext uri="{FF2B5EF4-FFF2-40B4-BE49-F238E27FC236}">
                  <a16:creationId xmlns:a16="http://schemas.microsoft.com/office/drawing/2014/main" id="{79B2B628-EA06-42B6-9A89-F0522E3DF6B3}"/>
                </a:ext>
              </a:extLst>
            </p:cNvPr>
            <p:cNvSpPr/>
            <p:nvPr/>
          </p:nvSpPr>
          <p:spPr>
            <a:xfrm rot="2734294">
              <a:off x="7067727" y="3516068"/>
              <a:ext cx="153909" cy="153909"/>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TextBox 196">
              <a:extLst>
                <a:ext uri="{FF2B5EF4-FFF2-40B4-BE49-F238E27FC236}">
                  <a16:creationId xmlns:a16="http://schemas.microsoft.com/office/drawing/2014/main" id="{2D1F4965-56CF-4190-B75E-7E36CB47CC69}"/>
                </a:ext>
              </a:extLst>
            </p:cNvPr>
            <p:cNvSpPr txBox="1"/>
            <p:nvPr/>
          </p:nvSpPr>
          <p:spPr>
            <a:xfrm>
              <a:off x="7467448" y="4493486"/>
              <a:ext cx="241668" cy="253234"/>
            </a:xfrm>
            <a:prstGeom prst="rect">
              <a:avLst/>
            </a:prstGeom>
            <a:noFill/>
            <a:ln w="19050">
              <a:noFill/>
            </a:ln>
          </p:spPr>
          <p:txBody>
            <a:bodyPr wrap="none" rtlCol="0">
              <a:spAutoFit/>
            </a:bodyPr>
            <a:lstStyle/>
            <a:p>
              <a:r>
                <a:rPr lang="en-US" sz="2000" dirty="0"/>
                <a:t>x</a:t>
              </a:r>
              <a:r>
                <a:rPr lang="en-US" sz="2000" baseline="-25000" dirty="0"/>
                <a:t>1</a:t>
              </a:r>
            </a:p>
          </p:txBody>
        </p:sp>
        <p:sp>
          <p:nvSpPr>
            <p:cNvPr id="78" name="TextBox 197">
              <a:extLst>
                <a:ext uri="{FF2B5EF4-FFF2-40B4-BE49-F238E27FC236}">
                  <a16:creationId xmlns:a16="http://schemas.microsoft.com/office/drawing/2014/main" id="{F7CBD1F2-D8A5-4ED5-9A7B-0FF42E11A636}"/>
                </a:ext>
              </a:extLst>
            </p:cNvPr>
            <p:cNvSpPr txBox="1"/>
            <p:nvPr/>
          </p:nvSpPr>
          <p:spPr>
            <a:xfrm>
              <a:off x="5613168" y="3255763"/>
              <a:ext cx="241668" cy="253234"/>
            </a:xfrm>
            <a:prstGeom prst="rect">
              <a:avLst/>
            </a:prstGeom>
            <a:noFill/>
            <a:ln w="19050">
              <a:noFill/>
            </a:ln>
          </p:spPr>
          <p:txBody>
            <a:bodyPr wrap="none" rtlCol="0">
              <a:spAutoFit/>
            </a:bodyPr>
            <a:lstStyle/>
            <a:p>
              <a:r>
                <a:rPr lang="en-US" sz="2000" dirty="0"/>
                <a:t>x</a:t>
              </a:r>
              <a:r>
                <a:rPr lang="en-US" sz="2000" baseline="-25000" dirty="0"/>
                <a:t>2</a:t>
              </a:r>
            </a:p>
          </p:txBody>
        </p:sp>
        <p:cxnSp>
          <p:nvCxnSpPr>
            <p:cNvPr id="79" name="Straight Arrow Connector 198">
              <a:extLst>
                <a:ext uri="{FF2B5EF4-FFF2-40B4-BE49-F238E27FC236}">
                  <a16:creationId xmlns:a16="http://schemas.microsoft.com/office/drawing/2014/main" id="{74D2E0AC-CE52-4022-BD46-07D927D964F1}"/>
                </a:ext>
              </a:extLst>
            </p:cNvPr>
            <p:cNvCxnSpPr/>
            <p:nvPr/>
          </p:nvCxnSpPr>
          <p:spPr>
            <a:xfrm flipV="1">
              <a:off x="6019998" y="3283683"/>
              <a:ext cx="0" cy="1373961"/>
            </a:xfrm>
            <a:prstGeom prst="straightConnector1">
              <a:avLst/>
            </a:prstGeom>
            <a:ln w="19050">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80" name="Straight Arrow Connector 199">
              <a:extLst>
                <a:ext uri="{FF2B5EF4-FFF2-40B4-BE49-F238E27FC236}">
                  <a16:creationId xmlns:a16="http://schemas.microsoft.com/office/drawing/2014/main" id="{5B3CF3E5-DF23-44B8-A0FC-89FF26C6811C}"/>
                </a:ext>
              </a:extLst>
            </p:cNvPr>
            <p:cNvCxnSpPr/>
            <p:nvPr/>
          </p:nvCxnSpPr>
          <p:spPr>
            <a:xfrm>
              <a:off x="5945105" y="4552204"/>
              <a:ext cx="1536499" cy="0"/>
            </a:xfrm>
            <a:prstGeom prst="straightConnector1">
              <a:avLst/>
            </a:prstGeom>
            <a:ln w="19050">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81" name="Cross 200">
              <a:extLst>
                <a:ext uri="{FF2B5EF4-FFF2-40B4-BE49-F238E27FC236}">
                  <a16:creationId xmlns:a16="http://schemas.microsoft.com/office/drawing/2014/main" id="{210933A6-73D7-43E6-9650-02D16510165E}"/>
                </a:ext>
              </a:extLst>
            </p:cNvPr>
            <p:cNvSpPr/>
            <p:nvPr/>
          </p:nvSpPr>
          <p:spPr>
            <a:xfrm rot="2734294">
              <a:off x="7231017" y="3722067"/>
              <a:ext cx="153909" cy="153909"/>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82" name="Straight Arrow Connector 202">
            <a:extLst>
              <a:ext uri="{FF2B5EF4-FFF2-40B4-BE49-F238E27FC236}">
                <a16:creationId xmlns:a16="http://schemas.microsoft.com/office/drawing/2014/main" id="{21F21116-269D-4E28-A6B3-7E45550F8AE9}"/>
              </a:ext>
            </a:extLst>
          </p:cNvPr>
          <p:cNvCxnSpPr/>
          <p:nvPr/>
        </p:nvCxnSpPr>
        <p:spPr>
          <a:xfrm>
            <a:off x="4323959" y="4910125"/>
            <a:ext cx="1589400" cy="546248"/>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7877046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E60A8B6-4E82-4C99-8F80-7F9C02C92B20}"/>
              </a:ext>
            </a:extLst>
          </p:cNvPr>
          <p:cNvSpPr>
            <a:spLocks noGrp="1"/>
          </p:cNvSpPr>
          <p:nvPr>
            <p:ph type="title"/>
          </p:nvPr>
        </p:nvSpPr>
        <p:spPr/>
        <p:txBody>
          <a:bodyPr/>
          <a:lstStyle/>
          <a:p>
            <a:endParaRPr lang="es-BO"/>
          </a:p>
        </p:txBody>
      </p:sp>
      <p:sp>
        <p:nvSpPr>
          <p:cNvPr id="3" name="Marcador de contenido 2">
            <a:extLst>
              <a:ext uri="{FF2B5EF4-FFF2-40B4-BE49-F238E27FC236}">
                <a16:creationId xmlns:a16="http://schemas.microsoft.com/office/drawing/2014/main" id="{15E275C3-F07D-47A4-8F4E-38CD54688E6B}"/>
              </a:ext>
            </a:extLst>
          </p:cNvPr>
          <p:cNvSpPr>
            <a:spLocks noGrp="1"/>
          </p:cNvSpPr>
          <p:nvPr>
            <p:ph idx="1"/>
          </p:nvPr>
        </p:nvSpPr>
        <p:spPr/>
        <p:txBody>
          <a:bodyPr>
            <a:normAutofit/>
          </a:bodyPr>
          <a:lstStyle/>
          <a:p>
            <a:r>
              <a:rPr lang="es-ES" sz="2000" dirty="0"/>
              <a:t>Entrenar un clasificador de regresión logística                   para cada clase </a:t>
            </a:r>
            <a:r>
              <a:rPr lang="es-ES" sz="2000" i="1" dirty="0"/>
              <a:t>i,</a:t>
            </a:r>
            <a:r>
              <a:rPr lang="es-ES" sz="2000" dirty="0"/>
              <a:t> para predecir la probabilidad de que </a:t>
            </a:r>
            <a:r>
              <a:rPr lang="es-ES" sz="2000" i="1" dirty="0"/>
              <a:t>y = 1</a:t>
            </a:r>
            <a:r>
              <a:rPr lang="es-ES" sz="2000" dirty="0"/>
              <a:t> .</a:t>
            </a:r>
          </a:p>
          <a:p>
            <a:r>
              <a:rPr lang="es-ES" sz="2000" dirty="0"/>
              <a:t>Sobre una nueva entrada para </a:t>
            </a:r>
            <a:r>
              <a:rPr lang="es-ES" sz="2000" i="1" dirty="0"/>
              <a:t>x</a:t>
            </a:r>
            <a:r>
              <a:rPr lang="es-ES" sz="2000" dirty="0"/>
              <a:t>, para hacer la predicción, se debe tomar la clase i que maximiza</a:t>
            </a:r>
            <a:endParaRPr lang="es-BO" sz="2000" dirty="0"/>
          </a:p>
        </p:txBody>
      </p:sp>
      <p:sp>
        <p:nvSpPr>
          <p:cNvPr id="4" name="Marcador de número de diapositiva 3">
            <a:extLst>
              <a:ext uri="{FF2B5EF4-FFF2-40B4-BE49-F238E27FC236}">
                <a16:creationId xmlns:a16="http://schemas.microsoft.com/office/drawing/2014/main" id="{28DB58E9-1DF1-49D1-A2AE-66A2EEBF2314}"/>
              </a:ext>
            </a:extLst>
          </p:cNvPr>
          <p:cNvSpPr>
            <a:spLocks noGrp="1"/>
          </p:cNvSpPr>
          <p:nvPr>
            <p:ph type="sldNum" sz="quarter" idx="12"/>
          </p:nvPr>
        </p:nvSpPr>
        <p:spPr/>
        <p:txBody>
          <a:bodyPr/>
          <a:lstStyle/>
          <a:p>
            <a:fld id="{6D22F896-40B5-4ADD-8801-0D06FADFA095}" type="slidenum">
              <a:rPr lang="en-US" smtClean="0"/>
              <a:t>83</a:t>
            </a:fld>
            <a:endParaRPr lang="en-US" dirty="0"/>
          </a:p>
        </p:txBody>
      </p:sp>
      <p:pic>
        <p:nvPicPr>
          <p:cNvPr id="5" name="Picture 3">
            <a:extLst>
              <a:ext uri="{FF2B5EF4-FFF2-40B4-BE49-F238E27FC236}">
                <a16:creationId xmlns:a16="http://schemas.microsoft.com/office/drawing/2014/main" id="{5DC17B71-79CC-4482-ADF3-1280EF409F52}"/>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6528048" y="2079510"/>
            <a:ext cx="970788" cy="485394"/>
          </a:xfrm>
          <a:prstGeom prst="rect">
            <a:avLst/>
          </a:prstGeom>
        </p:spPr>
      </p:pic>
      <p:pic>
        <p:nvPicPr>
          <p:cNvPr id="6" name="Picture 11">
            <a:extLst>
              <a:ext uri="{FF2B5EF4-FFF2-40B4-BE49-F238E27FC236}">
                <a16:creationId xmlns:a16="http://schemas.microsoft.com/office/drawing/2014/main" id="{8CD49C43-8BC3-4427-A41D-1299DC9CF9AB}"/>
              </a:ext>
            </a:extLst>
          </p:cNvPr>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tretch>
            <a:fillRect/>
          </a:stretch>
        </p:blipFill>
        <p:spPr>
          <a:xfrm>
            <a:off x="4717470" y="3267023"/>
            <a:ext cx="1696212" cy="602742"/>
          </a:xfrm>
          <a:prstGeom prst="rect">
            <a:avLst/>
          </a:prstGeom>
        </p:spPr>
      </p:pic>
    </p:spTree>
    <p:extLst>
      <p:ext uri="{BB962C8B-B14F-4D97-AF65-F5344CB8AC3E}">
        <p14:creationId xmlns:p14="http://schemas.microsoft.com/office/powerpoint/2010/main" val="3947335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5">
            <a:extLst>
              <a:ext uri="{FF2B5EF4-FFF2-40B4-BE49-F238E27FC236}">
                <a16:creationId xmlns:a16="http://schemas.microsoft.com/office/drawing/2014/main" id="{CEC9B596-D538-4278-95C8-3502D09334F4}"/>
              </a:ext>
            </a:extLst>
          </p:cNvPr>
          <p:cNvSpPr>
            <a:spLocks noGrp="1"/>
          </p:cNvSpPr>
          <p:nvPr>
            <p:ph type="title"/>
          </p:nvPr>
        </p:nvSpPr>
        <p:spPr/>
        <p:txBody>
          <a:bodyPr/>
          <a:lstStyle/>
          <a:p>
            <a:r>
              <a:rPr lang="es-ES" dirty="0"/>
              <a:t>Otros ejemplos de aplicación</a:t>
            </a:r>
            <a:endParaRPr lang="es-BO" dirty="0"/>
          </a:p>
        </p:txBody>
      </p:sp>
      <p:sp>
        <p:nvSpPr>
          <p:cNvPr id="7" name="Marcador de contenido 6">
            <a:extLst>
              <a:ext uri="{FF2B5EF4-FFF2-40B4-BE49-F238E27FC236}">
                <a16:creationId xmlns:a16="http://schemas.microsoft.com/office/drawing/2014/main" id="{9ADA496E-969D-44D8-845E-9AB57B2F0A5A}"/>
              </a:ext>
            </a:extLst>
          </p:cNvPr>
          <p:cNvSpPr>
            <a:spLocks noGrp="1"/>
          </p:cNvSpPr>
          <p:nvPr>
            <p:ph idx="1"/>
          </p:nvPr>
        </p:nvSpPr>
        <p:spPr>
          <a:xfrm>
            <a:off x="677334" y="2160589"/>
            <a:ext cx="9019066" cy="3880773"/>
          </a:xfrm>
        </p:spPr>
        <p:txBody>
          <a:bodyPr>
            <a:normAutofit/>
          </a:bodyPr>
          <a:lstStyle/>
          <a:p>
            <a:r>
              <a:rPr lang="es-ES" sz="2800" dirty="0"/>
              <a:t>Anuncios orientados en aplicaciones móviles</a:t>
            </a:r>
          </a:p>
          <a:p>
            <a:r>
              <a:rPr lang="es-ES" sz="2800" dirty="0"/>
              <a:t>Análisis de sentimiento en las redes sociales</a:t>
            </a:r>
          </a:p>
          <a:p>
            <a:r>
              <a:rPr lang="es-ES" sz="2800" dirty="0"/>
              <a:t>Monitorización climática para detectar patrones estacionales</a:t>
            </a:r>
          </a:p>
          <a:p>
            <a:r>
              <a:rPr lang="es-ES" sz="2800" dirty="0"/>
              <a:t>Detección de patrones en la lucha contra el crimen</a:t>
            </a:r>
          </a:p>
          <a:p>
            <a:r>
              <a:rPr lang="es-ES" sz="2800" dirty="0"/>
              <a:t>Aplicación en sanidad</a:t>
            </a:r>
          </a:p>
        </p:txBody>
      </p:sp>
      <p:sp>
        <p:nvSpPr>
          <p:cNvPr id="3" name="2 Marcador de número de diapositiva"/>
          <p:cNvSpPr>
            <a:spLocks noGrp="1"/>
          </p:cNvSpPr>
          <p:nvPr>
            <p:ph type="sldNum" sz="quarter" idx="12"/>
          </p:nvPr>
        </p:nvSpPr>
        <p:spPr/>
        <p:txBody>
          <a:bodyPr/>
          <a:lstStyle/>
          <a:p>
            <a:fld id="{BC27CD9C-C814-4D7E-9230-8D1C34D1498B}" type="slidenum">
              <a:rPr lang="es-ES" smtClean="0"/>
              <a:t>9</a:t>
            </a:fld>
            <a:endParaRPr lang="es-ES"/>
          </a:p>
        </p:txBody>
      </p:sp>
      <p:sp>
        <p:nvSpPr>
          <p:cNvPr id="4" name="1 Marcador de contenido"/>
          <p:cNvSpPr txBox="1">
            <a:spLocks/>
          </p:cNvSpPr>
          <p:nvPr/>
        </p:nvSpPr>
        <p:spPr>
          <a:xfrm>
            <a:off x="609600" y="1426832"/>
            <a:ext cx="10972800" cy="6034617"/>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2000" kern="1200">
                <a:solidFill>
                  <a:schemeClr val="tx1"/>
                </a:solidFill>
                <a:latin typeface="+mj-lt"/>
                <a:ea typeface="+mn-ea"/>
                <a:cs typeface="Arial" panose="020B0604020202020204" pitchFamily="34" charset="0"/>
              </a:defRPr>
            </a:lvl1pPr>
            <a:lvl2pPr marL="742950" indent="-285750" algn="l" defTabSz="914400" rtl="0" eaLnBrk="1" latinLnBrk="0" hangingPunct="1">
              <a:spcBef>
                <a:spcPct val="20000"/>
              </a:spcBef>
              <a:buFont typeface="Arial" panose="020B0604020202020204" pitchFamily="34" charset="0"/>
              <a:buChar char="–"/>
              <a:defRPr sz="1600" kern="1200">
                <a:solidFill>
                  <a:schemeClr val="tx1"/>
                </a:solidFill>
                <a:latin typeface="+mj-lt"/>
                <a:ea typeface="+mn-ea"/>
                <a:cs typeface="Arial" panose="020B0604020202020204" pitchFamily="34" charset="0"/>
              </a:defRPr>
            </a:lvl2pPr>
            <a:lvl3pPr marL="1143000" indent="-228600" algn="l" defTabSz="914400" rtl="0" eaLnBrk="1" latinLnBrk="0" hangingPunct="1">
              <a:spcBef>
                <a:spcPct val="20000"/>
              </a:spcBef>
              <a:buFont typeface="Arial" panose="020B0604020202020204" pitchFamily="34" charset="0"/>
              <a:buChar char="•"/>
              <a:defRPr sz="1600" kern="1200">
                <a:solidFill>
                  <a:schemeClr val="tx1"/>
                </a:solidFill>
                <a:latin typeface="+mj-lt"/>
                <a:ea typeface="+mn-ea"/>
                <a:cs typeface="Arial" panose="020B0604020202020204" pitchFamily="34" charset="0"/>
              </a:defRPr>
            </a:lvl3pPr>
            <a:lvl4pPr marL="1600200" indent="-228600" algn="l" defTabSz="914400" rtl="0" eaLnBrk="1" latinLnBrk="0" hangingPunct="1">
              <a:spcBef>
                <a:spcPct val="20000"/>
              </a:spcBef>
              <a:buFont typeface="Arial" panose="020B0604020202020204" pitchFamily="34" charset="0"/>
              <a:buChar char="–"/>
              <a:defRPr sz="1600" kern="1200">
                <a:solidFill>
                  <a:schemeClr val="tx1"/>
                </a:solidFill>
                <a:latin typeface="+mj-lt"/>
                <a:ea typeface="+mn-ea"/>
                <a:cs typeface="Arial" panose="020B0604020202020204" pitchFamily="34" charset="0"/>
              </a:defRPr>
            </a:lvl4pPr>
            <a:lvl5pPr marL="2057400" indent="-228600" algn="l" defTabSz="914400" rtl="0" eaLnBrk="1" latinLnBrk="0" hangingPunct="1">
              <a:spcBef>
                <a:spcPct val="20000"/>
              </a:spcBef>
              <a:buFont typeface="Arial" panose="020B0604020202020204" pitchFamily="34" charset="0"/>
              <a:buChar char="»"/>
              <a:defRPr sz="1600" kern="1200">
                <a:solidFill>
                  <a:schemeClr val="tx1"/>
                </a:solidFill>
                <a:latin typeface="+mj-lt"/>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endParaRPr lang="es-ES" sz="3200" dirty="0"/>
          </a:p>
        </p:txBody>
      </p:sp>
      <p:sp>
        <p:nvSpPr>
          <p:cNvPr id="5" name="2 Título"/>
          <p:cNvSpPr txBox="1">
            <a:spLocks/>
          </p:cNvSpPr>
          <p:nvPr/>
        </p:nvSpPr>
        <p:spPr>
          <a:xfrm>
            <a:off x="609600" y="366184"/>
            <a:ext cx="10972800" cy="1142603"/>
          </a:xfrm>
          <a:prstGeom prst="rect">
            <a:avLst/>
          </a:prstGeom>
        </p:spPr>
        <p:txBody>
          <a:bodyPr/>
          <a:lstStyle>
            <a:lvl1pPr algn="l" defTabSz="914400" rtl="0" eaLnBrk="1" latinLnBrk="0" hangingPunct="1">
              <a:spcBef>
                <a:spcPct val="0"/>
              </a:spcBef>
              <a:buNone/>
              <a:defRPr lang="es-ES" sz="2200" b="1" kern="1200" dirty="0" smtClean="0">
                <a:solidFill>
                  <a:srgbClr val="00649D"/>
                </a:solidFill>
                <a:latin typeface="+mj-lt"/>
                <a:ea typeface="+mj-ea"/>
                <a:cs typeface="Arial" panose="020B0604020202020204" pitchFamily="34" charset="0"/>
              </a:defRPr>
            </a:lvl1pPr>
          </a:lstStyle>
          <a:p>
            <a:endParaRPr lang="es-ES" sz="4000" dirty="0"/>
          </a:p>
        </p:txBody>
      </p:sp>
    </p:spTree>
    <p:extLst>
      <p:ext uri="{BB962C8B-B14F-4D97-AF65-F5344CB8AC3E}">
        <p14:creationId xmlns:p14="http://schemas.microsoft.com/office/powerpoint/2010/main" val="260174942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theta_0 = 1.5$&#10;&#10;$\theta_1 = 0$&#10;&#10;% \delta_i^{(l)} = \left(\sum_j W_{ji}^{(l)} \delta_j^{(l+1)}\right) f'(z_i^{(l)})&#10;&#10;&#10;&#10;\end{document}"/>
  <p:tag name="IGUANATEXSIZE" val="30"/>
</p:tagLst>
</file>

<file path=ppt/tags/tag10.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color{blue}\mathrm{temp}0} := \theta_0 - \alpha \frac{\partial}{\partial \theta_0} J(\theta_0,\theta_1)$ &#10;&#10;$\theta_0 := {\color{blue}\mathrm{temp}0}$&#10;&#10;${\color{blue}\mathrm{temp}1} := \theta_1 - \alpha \frac{\partial}{\partial \theta_1} J(\theta_0,\theta_1)$ &#10;&#10;$\theta_1 := {\color{blue}\mathrm{temp}1}$ &#10;&#10;% \delta_i^{(l)} = \left(\sum_j W_{ji}^{(l)} \delta_j^{(l+1)}\right) f'(z_i^{(l)})&#10;&#10;&#10;&#10;\end{document}"/>
  <p:tag name="IGUANATEXSIZE" val="24"/>
</p:tagLst>
</file>

<file path=ppt/tags/tag100.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amssymb}&#10;\pagestyle{empty}&#10;\begin{document}&#10;&#10;&#10;$&#10;\theta_0, \theta_1, \dots, \theta_n&#10;$&#10;&#10;\end{document}"/>
  <p:tag name="IGUANATEXSIZE" val="24"/>
</p:tagLst>
</file>

<file path=ppt/tags/tag10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x_0&#10;$&#10;&#10;\end{document}"/>
  <p:tag name="IGUANATEXSIZE" val="20"/>
</p:tagLst>
</file>

<file path=ppt/tags/tag10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x_1&#10;$&#10;&#10;\end{document}"/>
  <p:tag name="IGUANATEXSIZE" val="20"/>
</p:tagLst>
</file>

<file path=ppt/tags/tag10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x_2&#10;$&#10;&#10;\end{document}"/>
  <p:tag name="IGUANATEXSIZE" val="20"/>
</p:tagLst>
</file>

<file path=ppt/tags/tag10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x_3&#10;$&#10;&#10;\end{document}"/>
  <p:tag name="IGUANATEXSIZE" val="20"/>
</p:tagLst>
</file>

<file path=ppt/tags/tag10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y&#10;$&#10;&#10;\end{document}"/>
  <p:tag name="IGUANATEXSIZE" val="20"/>
</p:tagLst>
</file>

<file path=ppt/tags/tag10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x_4&#10;$&#10;&#10;\end{document}"/>
  <p:tag name="IGUANATEXSIZE" val="20"/>
</p:tagLst>
</file>

<file path=ppt/tags/tag10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X = \begin{bmatrix}&#10;1 &amp; 2104 &amp; 5 &amp; 1 &amp; 45 \\&#10;1 &amp; 1416 &amp; 3 &amp; 2 &amp; 40 \\&#10;1 &amp; 1534 &amp; 3 &amp; 2 &amp; 30 \\&#10;1 &amp; 852 &amp; 2 &amp; 1 &amp; 36 \\&#10;\end{bmatrix}&#10;$&#10;&#10;\end{document}"/>
  <p:tag name="IGUANATEXSIZE" val="20"/>
</p:tagLst>
</file>

<file path=ppt/tags/tag10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y = \begin{bmatrix}&#10; 460\\&#10; 232\\&#10; 315\\&#10; 178&#10;\end{bmatrix}&#10;$&#10;&#10;\end{document}"/>
  <p:tag name="IGUANATEXSIZE" val="20"/>
</p:tagLst>
</file>

<file path=ppt/tags/tag10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theta = (X^TX)^{-1}X^Ty&#10;$&#10;&#10;\end{document}"/>
  <p:tag name="IGUANATEXSIZE" val="20"/>
</p:tagLst>
</file>

<file path=ppt/tags/tag11.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displaystyle&#10;\quad\theta_1 := \theta_1 - \alpha \frac{\partial}{\partial \theta_1} J(\theta_1)&#10;$ &#10;&#10;% \delta_i^{(l)} = \left(\sum_j W_{ji}^{(l)} \delta_j^{(l+1)}\right) f'(z_i^{(l)})&#10;&#10;&#10;&#10;\end{document}"/>
  <p:tag name="IGUANATEXSIZE" val="30"/>
</p:tagLst>
</file>

<file path=ppt/tags/tag11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x_0&#10;$&#10;&#10;\end{document}"/>
  <p:tag name="IGUANATEXSIZE" val="20"/>
</p:tagLst>
</file>

<file path=ppt/tags/tag11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x_1&#10;$&#10;&#10;\end{document}"/>
  <p:tag name="IGUANATEXSIZE" val="20"/>
</p:tagLst>
</file>

<file path=ppt/tags/tag11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x_2&#10;$&#10;&#10;\end{document}"/>
  <p:tag name="IGUANATEXSIZE" val="20"/>
</p:tagLst>
</file>

<file path=ppt/tags/tag11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x_3&#10;$&#10;&#10;\end{document}"/>
  <p:tag name="IGUANATEXSIZE" val="20"/>
</p:tagLst>
</file>

<file path=ppt/tags/tag11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y&#10;$&#10;&#10;\end{document}"/>
  <p:tag name="IGUANATEXSIZE" val="20"/>
</p:tagLst>
</file>

<file path=ppt/tags/tag11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x_4&#10;$&#10;&#10;\end{document}"/>
  <p:tag name="IGUANATEXSIZE" val="20"/>
</p:tagLst>
</file>

<file path=ppt/tags/tag11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X = \begin{bmatrix}&#10;1 &amp; 2104 &amp; 5 &amp; 1 &amp; 45 \\&#10;1 &amp; 1416 &amp; 3 &amp; 2 &amp; 40 \\&#10;1 &amp; 1534 &amp; 3 &amp; 2 &amp; 30 \\&#10;1 &amp; 852 &amp; 2 &amp; 1 &amp; 36 \\&#10;1 &amp; 3000 &amp; 4 &amp; 1 &amp; 38&#10;\end{bmatrix}&#10;$&#10;&#10;\end{document}"/>
  <p:tag name="IGUANATEXSIZE" val="18"/>
</p:tagLst>
</file>

<file path=ppt/tags/tag11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y = \begin{bmatrix}&#10; 460\\&#10; 232\\&#10; 315\\&#10; 178\\&#10;540&#10;\end{bmatrix}&#10;$&#10;&#10;\end{document}"/>
  <p:tag name="IGUANATEXSIZE" val="18"/>
</p:tagLst>
</file>

<file path=ppt/tags/tag11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Theta = (X^TX)^{-1}X^Ty&#10;$&#10;&#10;\end{document}"/>
  <p:tag name="IGUANATEXSIZE" val="20"/>
</p:tagLst>
</file>

<file path=ppt/tags/tag11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alpha$&#10;&#10;&#10;\end{document}"/>
  <p:tag name="IGUANATEXSIZE" val="28"/>
</p:tagLst>
</file>

<file path=ppt/tags/tag12.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theta_1&#10;$&#10;% \delta_i^{(l)} = \left(\sum_j W_{ji}^{(l)} \delta_j^{(l+1)}\right) f'(z_i^{(l)})&#10;&#10;&#10;&#10;\end{document}"/>
  <p:tag name="IGUANATEXSIZE" val="24"/>
</p:tagLst>
</file>

<file path=ppt/tags/tag12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X^TX)^{-1}$&#10;&#10;&#10;\end{document}"/>
  <p:tag name="IGUANATEXSIZE" val="28"/>
</p:tagLst>
</file>

<file path=ppt/tags/tag12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alpha$&#10;&#10;&#10;\end{document}"/>
  <p:tag name="IGUANATEXSIZE" val="28"/>
</p:tagLst>
</file>

<file path=ppt/tags/tag12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theta = (X^T X)^{-1} X^Ty&#10;$&#10;&#10;\end{document}"/>
  <p:tag name="IGUANATEXSIZE" val="32"/>
</p:tagLst>
</file>

<file path=ppt/tags/tag12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X^TX&#10;$&#10;&#10;\end{document}"/>
  <p:tag name="IGUANATEXSIZE" val="28"/>
</p:tagLst>
</file>

<file path=ppt/tags/tag12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displaystyle&#10;y \in \{0,1\}&#10;$&#10;&#10;\end{document}"/>
  <p:tag name="IGUANATEXSIZE" val="36"/>
</p:tagLst>
</file>

<file path=ppt/tags/tag12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displaystyle&#10;h_\theta(x)&lt; 0.5&#10;$&#10;&#10;\end{document}"/>
  <p:tag name="IGUANATEXSIZE" val="30"/>
</p:tagLst>
</file>

<file path=ppt/tags/tag12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displaystyle&#10;h_\theta(x)\ge 0.5&#10;$&#10;&#10;\end{document}"/>
  <p:tag name="IGUANATEXSIZE" val="30"/>
</p:tagLst>
</file>

<file path=ppt/tags/tag12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displaystyle&#10;h_\theta(x)&#10;$&#10;&#10;\end{document}"/>
  <p:tag name="IGUANATEXSIZE" val="30"/>
</p:tagLst>
</file>

<file path=ppt/tags/tag12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displaystyle&#10;0 \le h_\theta(x) \le 1&#10;$&#10;&#10;\end{document}"/>
  <p:tag name="IGUANATEXSIZE" val="30"/>
</p:tagLst>
</file>

<file path=ppt/tags/tag129.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h_\theta (x) = g(\theta^Tx)&#10;$&#10;&#10;\end{document}"/>
  <p:tag name="IGUANATEXSIZE" val="28"/>
</p:tagLst>
</file>

<file path=ppt/tags/tag13.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theta_1&#10;$&#10;% \delta_i^{(l)} = \left(\sum_j W_{ji}^{(l)} \delta_j^{(l+1)}\right) f'(z_i^{(l)})&#10;&#10;&#10;&#10;\end{document}"/>
  <p:tag name="IGUANATEXSIZE" val="24"/>
</p:tagLst>
</file>

<file path=ppt/tags/tag130.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g(z) = \frac{1}{1+e^{-z}}&#10;$&#10;&#10;\end{document}"/>
  <p:tag name="IGUANATEXSIZE" val="28"/>
</p:tagLst>
</file>

<file path=ppt/tags/tag13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displaystyle&#10;0 \le h_\theta(x) \le 1&#10;$&#10;&#10;\end{document}"/>
  <p:tag name="IGUANATEXSIZE" val="30"/>
</p:tagLst>
</file>

<file path=ppt/tags/tag13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displaystyle&#10;h_\theta(x)&#10;$&#10;&#10;\end{document}"/>
  <p:tag name="IGUANATEXSIZE" val="30"/>
</p:tagLst>
</file>

<file path=ppt/tags/tag13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10;\displaystyle&#10;x = \left[ &#10;\begin{array}{c}&#10;x_0 \\&#10;x_1 &#10;\end{array}&#10;\right]&#10;$&#10;$&#10;= \left[ &#10;\begin{array}{c}&#10;1 \\&#10;\mathrm{tumorSize}&#10;\end{array}&#10;\right]&#10;$&#10;&#10;&#10;\end{document}"/>
  <p:tag name="IGUANATEXSIZE" val="30"/>
</p:tagLst>
</file>

<file path=ppt/tags/tag13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displaystyle&#10;h_\theta(x) =0.7&#10;$&#10;&#10;\end{document}"/>
  <p:tag name="IGUANATEXSIZE" val="30"/>
</p:tagLst>
</file>

<file path=ppt/tags/tag13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 \displaystyle&#10;P(y=0 |x;\theta) + P(y=1 |x;\theta) = 1&#10;$&#10;&#10;&#10;$ \displaystyle&#10;P(y=0 |x;\theta) = 1 - P(y=1 |x;\theta) &#10;$&#10;&#10;&#10;\end{document}"/>
  <p:tag name="IGUANATEXSIZE" val="30"/>
</p:tagLst>
</file>

<file path=ppt/tags/tag136.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h_\theta (x) = g(\theta^Tx)&#10;$&#10;&#10;\end{document}"/>
  <p:tag name="IGUANATEXSIZE" val="28"/>
</p:tagLst>
</file>

<file path=ppt/tags/tag137.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g(z) = \frac{1}{1+e^{-z}}&#10;$&#10;&#10;\end{document}"/>
  <p:tag name="IGUANATEXSIZE" val="28"/>
</p:tagLst>
</file>

<file path=ppt/tags/tag138.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y = 1&#10;$&#10;&#10;\end{document}"/>
  <p:tag name="IGUANATEXSIZE" val="28"/>
</p:tagLst>
</file>

<file path=ppt/tags/tag139.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h_\theta(x) \geq 0.5&#10;$&#10;&#10;\end{document}"/>
  <p:tag name="IGUANATEXSIZE" val="28"/>
</p:tagLst>
</file>

<file path=ppt/tags/tag14.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repeat until convergence \{&#10;&#10;$&#10;\quad\theta_0 := \theta_0 - \alpha &#10; \frac{1}{m} \sum\limits^{m}_{i=1} \left( h_\theta(x^{(i)}) - y^{(i)} \right)&#10;$&#10;&#10;$&#10;\quad\theta_1 := \theta_1 - \alpha &#10; \frac{1}{m} \sum\limits^{m}_{i=1} \left( h_\theta(x^{(i)}) - y^{(i)} \right)\cdot x^{(i)}&#10;$&#10;&#10;\}&#10;% \delta_i^{(l)} = \left(\sum_j W_{ji}^{(l)} \delta_j^{(l+1)}\right) f'(z_i^{(l)})&#10;&#10;&#10;&#10;\end{document}"/>
  <p:tag name="IGUANATEXSIZE" val="30"/>
</p:tagLst>
</file>

<file path=ppt/tags/tag140.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y = 0&#10;$&#10;&#10;\end{document}"/>
  <p:tag name="IGUANATEXSIZE" val="28"/>
</p:tagLst>
</file>

<file path=ppt/tags/tag141.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h_\theta(x) &lt; 0.5&#10;$&#10;&#10;\end{document}"/>
  <p:tag name="IGUANATEXSIZE" val="28"/>
</p:tagLst>
</file>

<file path=ppt/tags/tag14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10;\displaystyle&#10;x \in \left[ &#10;\begin{array}{c}&#10;x_0 \\&#10;x_1 \\&#10;\cdots \\&#10;x_n&#10;\end{array}&#10;\right]&#10;$&#10;&#10;&#10;\end{document}"/>
  <p:tag name="IGUANATEXSIZE" val="30"/>
</p:tagLst>
</file>

<file path=ppt/tags/tag14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10;x_0 = 1, y\in\{0,1\}&#10;$&#10;&#10;&#10;\end{document}"/>
  <p:tag name="IGUANATEXSIZE" val="30"/>
</p:tagLst>
</file>

<file path=ppt/tags/tag14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displaystyle&#10;h_\theta(x) = \frac{1}{1+e^{-\theta^Tx}}&#10;$&#10;&#10;\end{document}"/>
  <p:tag name="IGUANATEXSIZE" val="36"/>
</p:tagLst>
</file>

<file path=ppt/tags/tag145.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J(\theta) = \frac{1}{m} \sum\limits^{m}_{i=1} \frac{1}{2} \left( h_\theta(x^{(i)}) - y^{(i)} \right)^2&#10;$&#10;% \delta_i^{(l)} = \left(\sum_j W_{ji}^{(l)} \delta_j^{(l+1)}\right) f'(z_i^{(l)})&#10;&#10;&#10;&#10;\end{document}"/>
  <p:tag name="IGUANATEXSIZE" val="24"/>
</p:tagLst>
</file>

<file path=ppt/tags/tag146.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mathrm{Cost}(h_\theta(x^{(i)}),y^{(i)}) = \frac{1}{2} \left( h_\theta(x^{(i)}) - y^{(i)} \right)^2&#10;$&#10;% \delta_i^{(l)} = \left(\sum_j W_{ji}^{(l)} \delta_j^{(l+1)}\right) f'(z_i^{(l)})&#10;&#10;&#10;&#10;\end{document}"/>
  <p:tag name="IGUANATEXSIZE" val="24"/>
</p:tagLst>
</file>

<file path=ppt/tags/tag147.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mathrm{Cost}(h_\theta(x),y) = &#10;\left\{ \begin{array}{rl}&#10;- \mathrm{log}(h_\theta(x)) &amp;\mbox{if $y = 1$} \\&#10;- \mathrm{log}(1-h_\theta(x)) &amp;\mbox{if $y = 0$} &#10;\end{array} \right.&#10;$&#10;% \delta_i^{(l)} = \left(\sum_j W_{ji}^{(l)} \delta_j^{(l+1)}\right) f'(z_i^{(l)})&#10;&#10;&#10;&#10;\end{document}"/>
  <p:tag name="IGUANATEXSIZE" val="24"/>
</p:tagLst>
</file>

<file path=ppt/tags/tag14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Cost = 0 if &#10;$ \displaystyle&#10;y = 1, h_\theta(x) = 1&#10;$&#10;&#10;\begin{tabular}{ll}&#10;But as &amp; &#10;$ \displaystyle&#10;h_\theta(x) \rightarrow 0&#10;$&#10;\\&#10;&amp;&#10;$ \displaystyle&#10;Cost \rightarrow \infty&#10;$&#10;\end{tabular}&#10;&#10;\hspace{3mm}&#10;&#10;Captures intuition that if $h_\theta(x) = 0$,&#10;&#10;(predict $P(y=1|x;\theta) = 0)$, but $y=1$, &#10;&#10;we'll penalize learning algorithm by a very &#10;&#10;large cost.&#10;&#10;\end{document}"/>
  <p:tag name="IGUANATEXSIZE" val="20"/>
</p:tagLst>
</file>

<file path=ppt/tags/tag149.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mathrm{Cost}(h_\theta(x),y) = &#10;\left\{ \begin{array}{rl}&#10;- \mathrm{log}(h_\theta(x)) &amp;\mbox{if $y = 1$} \\&#10;- \mathrm{log}(1-h_\theta(x)) &amp;\mbox{if $y = 0$} &#10;\end{array} \right.&#10;$&#10;% \delta_i^{(l)} = \left(\sum_j W_{ji}^{(l)} \delta_j^{(l+1)}\right) f'(z_i^{(l)})&#10;&#10;&#10;&#10;\end{document}"/>
  <p:tag name="IGUANATEXSIZE" val="24"/>
</p:tagLst>
</file>

<file path=ppt/tags/tag15.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theta_0&#10;$&#10;% \delta_i^{(l)} = \left(\sum_j W_{ji}^{(l)} \delta_j^{(l+1)}\right) f'(z_i^{(l)})&#10;&#10;&#10;&#10;\end{document}"/>
  <p:tag name="IGUANATEXSIZE" val="24"/>
</p:tagLst>
</file>

<file path=ppt/tags/tag150.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J(\theta) = \frac{1}{m} \sum\limits^{m}_{i=1} \mathrm{Cost}(h_\theta(x^{(i)}),y^{(i)}) &#10;$&#10;% \delta_i^{(l)} = \left(\sum_j W_{ji}^{(l)} \delta_j^{(l+1)}\right) f'(z_i^{(l)})&#10;&#10;&#10;&#10;\end{document}"/>
  <p:tag name="IGUANATEXSIZE" val="24"/>
</p:tagLst>
</file>

<file path=ppt/tags/tag151.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Note: $&#10;y = 0 $ or 1 always&#10;&#10;&#10;\end{document}"/>
  <p:tag name="IGUANATEXSIZE" val="30"/>
</p:tagLst>
</file>

<file path=ppt/tags/tag152.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 = -\frac{1}{m}[ \sum\limits^{m}_{i=1} y^{(i)} \log {h_\theta(x^{(i)})}+ (1-y^{(i)}) \log {(1 - h_\theta(x^{(i)})})]&#10;$&#10;% \delta_i^{(l)} = \left(\sum_j W_{ji}^{(l)} \delta_j^{(l+1)}\right) f'(z_i^{(l)})&#10;&#10;&#10;&#10;\end{document}"/>
  <p:tag name="IGUANATEXSIZE" val="24"/>
</p:tagLst>
</file>

<file path=ppt/tags/tag153.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J(\theta) = \frac{1}{m} \sum\limits^{m}_{i=1} \mathrm{Cost}(h_\theta(x^{(i)}),y^{(i)}) &#10;$&#10;% \delta_i^{(l)} = \left(\sum_j W_{ji}^{(l)} \delta_j^{(l+1)}\right) f'(z_i^{(l)})&#10;&#10;&#10;&#10;\end{document}"/>
  <p:tag name="IGUANATEXSIZE" val="24"/>
</p:tagLst>
</file>

<file path=ppt/tags/tag154.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min_\theta J(\theta)&#10;\]&#10;&#10;&#10;&#10;\end{document}"/>
  <p:tag name="IGUANATEXSIZE" val="24"/>
</p:tagLst>
</file>

<file path=ppt/tags/tag155.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h_\theta(x) = \frac{1}{1 + e^{- \theta^Tx}}&#10;$&#10;&#10;&#10;&#10;\end{document}"/>
  <p:tag name="IGUANATEXSIZE" val="24"/>
</p:tagLst>
</file>

<file path=ppt/tags/tag156.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min_\theta J(\theta)&#10;$&#10;&#10;&#10;&#10;\end{document}"/>
  <p:tag name="IGUANATEXSIZE" val="24"/>
</p:tagLst>
</file>

<file path=ppt/tags/tag157.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J(\theta) = -\frac{1}{m}[ \sum\limits^{m}_{i=1} y^{(i)} \log {h_\theta(x^{(i)})}+ (1-y^{(i)}) \log {(1 - h_\theta(x^{(i)})})]&#10;$&#10;% \delta_i^{(l)} = \left(\sum_j W_{ji}^{(l)} \delta_j^{(l+1)}\right) f'(z_i^{(l)})&#10;&#10;&#10;&#10;\end{document}"/>
  <p:tag name="IGUANATEXSIZE" val="24"/>
</p:tagLst>
</file>

<file path=ppt/tags/tag15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10;\end{document}"/>
  <p:tag name="IGUANATEXSIZE" val="24"/>
</p:tagLst>
</file>

<file path=ppt/tags/tag15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10;\end{document}"/>
  <p:tag name="IGUANATEXSIZE" val="24"/>
</p:tagLst>
</file>

<file path=ppt/tags/tag16.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theta_1&#10;$&#10;% \delta_i^{(l)} = \left(\sum_j W_{ji}^{(l)} \delta_j^{(l+1)}\right) f'(z_i^{(l)})&#10;&#10;&#10;&#10;\end{document}"/>
  <p:tag name="IGUANATEXSIZE" val="24"/>
</p:tagLst>
</file>

<file path=ppt/tags/tag16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theta_j := \theta_j - \alpha &#10;\frac{\partial}{\partial \theta_j} J(\theta)&#10;$&#10;&#10;\end{document}"/>
  <p:tag name="IGUANATEXSIZE" val="24"/>
</p:tagLst>
</file>

<file path=ppt/tags/tag16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theta_j$&#10;\end{document}"/>
  <p:tag name="IGUANATEXSIZE" val="20"/>
</p:tagLst>
</file>

<file path=ppt/tags/tag162.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J(\theta)&#10;$&#10;&#10;&#10;&#10;\end{document}"/>
  <p:tag name="IGUANATEXSIZE" val="24"/>
</p:tagLst>
</file>

<file path=ppt/tags/tag163.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min_\theta J(\theta)&#10;$&#10;&#10;&#10;&#10;\end{document}"/>
  <p:tag name="IGUANATEXSIZE" val="24"/>
</p:tagLst>
</file>

<file path=ppt/tags/tag164.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J(\theta)&#10;$&#10;&#10;&#10;&#10;\end{document}"/>
  <p:tag name="IGUANATEXSIZE" val="24"/>
</p:tagLst>
</file>

<file path=ppt/tags/tag165.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frac{\partial}{\partial\theta_j}J(\theta)&#10;$&#10;&#10;&#10;&#10;\end{document}"/>
  <p:tag name="IGUANATEXSIZE" val="24"/>
</p:tagLst>
</file>

<file path=ppt/tags/tag16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theta_j := \theta_j - \alpha &#10;\frac{\partial}{\partial \theta_j} J(\theta)&#10;$&#10;&#10;\end{document}"/>
  <p:tag name="IGUANATEXSIZE" val="24"/>
</p:tagLst>
</file>

<file path=ppt/tags/tag167.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theta = \begin{bmatrix}&#10;\theta_1\\&#10;\theta_2&#10;\end{bmatrix}&#10;$&#10;&#10;&#10;&#10;\end{document}"/>
  <p:tag name="IGUANATEXSIZE" val="24"/>
</p:tagLst>
</file>

<file path=ppt/tags/tag168.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J(\theta) = (\theta_1 - 5)^2 + (\theta_2-5)^2&#10;$&#10;&#10;&#10;&#10;\end{document}"/>
  <p:tag name="IGUANATEXSIZE" val="24"/>
</p:tagLst>
</file>

<file path=ppt/tags/tag169.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frac{\partial}{\partial\theta_1} J(\theta) = 2(\theta_1 -5)&#10;$&#10;&#10;&#10;&#10;\end{document}"/>
  <p:tag name="IGUANATEXSIZE" val="24"/>
</p:tagLst>
</file>

<file path=ppt/tags/tag1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x&#10;$&#10;&#10;\end{document}"/>
  <p:tag name="IGUANATEXSIZE" val="24"/>
</p:tagLst>
</file>

<file path=ppt/tags/tag170.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frac{\partial}{\partial\theta_2} J(\theta) = 2(\theta_2 -5)&#10;$&#10;&#10;&#10;&#10;\end{document}"/>
  <p:tag name="IGUANATEXSIZE" val="24"/>
</p:tagLst>
</file>

<file path=ppt/tags/tag171.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h_\theta^{(i)}(x) = P(y=i|x;\theta)&#10;$&#10;&#10;&#10;\end{document}"/>
  <p:tag name="IGUANATEXSIZE" val="24"/>
</p:tagLst>
</file>

<file path=ppt/tags/tag172.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  (i=1,2,3)$&#10;&#10;&#10;\end{document}"/>
  <p:tag name="IGUANATEXSIZE" val="24"/>
</p:tagLst>
</file>

<file path=ppt/tags/tag173.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h_\theta^{(i)}(x)&#10;$&#10;\end{document}"/>
  <p:tag name="IGUANATEXSIZE" val="28"/>
</p:tagLst>
</file>

<file path=ppt/tags/tag174.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displaystyle&#10;\max_i h_\theta^{(i)}(x)&#10;$&#10;\end{document}"/>
  <p:tag name="IGUANATEXSIZE" val="28"/>
</p:tagLst>
</file>

<file path=ppt/tags/tag1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y&#10;$&#10;&#10;\end{document}"/>
  <p:tag name="IGUANATEXSIZE" val="24"/>
</p:tagLst>
</file>

<file path=ppt/tags/tag1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h_\theta (x) = \theta_0 + \theta_1 x$&#10;&#10;\end{document}"/>
  <p:tag name="IGUANATEXSIZE" val="32"/>
</p:tagLst>
</file>

<file path=ppt/tags/tag2.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theta_0 = 0$&#10;&#10;$\theta_1 = 0.5$&#10;&#10;% \delta_i^{(l)} = \left(\sum_j W_{ji}^{(l)} \delta_j^{(l+1)}\right) f'(z_i^{(l)})&#10;&#10;&#10;&#10;\end{document}"/>
  <p:tag name="IGUANATEXSIZE" val="30"/>
</p:tagLst>
</file>

<file path=ppt/tags/tag2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n$&#10;&#10;\end{document}"/>
  <p:tag name="IGUANATEXSIZE" val="20"/>
</p:tagLst>
</file>

<file path=ppt/tags/tag2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x^{(i)}$&#10;&#10;\end{document}"/>
  <p:tag name="IGUANATEXSIZE" val="20"/>
</p:tagLst>
</file>

<file path=ppt/tags/tag2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x^{(i)}_j$&#10;&#10;\end{document}"/>
  <p:tag name="IGUANATEXSIZE" val="20"/>
</p:tagLst>
</file>

<file path=ppt/tags/tag2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i^{th}$&#10;&#10;\end{document}"/>
  <p:tag name="IGUANATEXSIZE" val="20"/>
</p:tagLst>
</file>

<file path=ppt/tags/tag2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i^{th}$&#10;&#10;\end{document}"/>
  <p:tag name="IGUANATEXSIZE" val="20"/>
</p:tagLst>
</file>

<file path=ppt/tags/tag2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j$&#10;&#10;\end{document}"/>
  <p:tag name="IGUANATEXSIZE" val="20"/>
</p:tagLst>
</file>

<file path=ppt/tags/tag2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h_\theta (x) = \theta_0 + \theta_1 x_1 + \theta_2 x_2 + \dots + \theta_n x_n$&#10;&#10;\end{document}"/>
  <p:tag name="IGUANATEXSIZE" val="28"/>
</p:tagLst>
</file>

<file path=ppt/tags/tag2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h_\theta (x) = \theta^T x =  \theta_0 x_0 + \theta_1 x_1 + \theta_2 x_2 + \dots + \theta_n x_n$&#10;&#10;\end{document}"/>
  <p:tag name="IGUANATEXSIZE" val="24"/>
</p:tagLst>
</file>

<file path=ppt/tags/tag2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theta_0, \theta_1, \dots, \theta_n$&#10;&#10;\end{document}"/>
  <p:tag name="IGUANATEXSIZE" val="24"/>
</p:tagLst>
</file>

<file path=ppt/tags/tag2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j = 0, \dots, n$&#10;&#10;\end{document}"/>
  <p:tag name="IGUANATEXSIZE" val="20"/>
</p:tagLst>
</file>

<file path=ppt/tags/tag3.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theta_0 = 1$&#10;&#10;$\theta_1 = 0.5$&#10;&#10;% \delta_i^{(l)} = \left(\sum_j W_{ji}^{(l)} \delta_j^{(l+1)}\right) f'(z_i^{(l)})&#10;&#10;&#10;&#10;\end{document}"/>
  <p:tag name="IGUANATEXSIZE" val="30"/>
</p:tagLst>
</file>

<file path=ppt/tags/tag3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10;\end{document}"/>
  <p:tag name="IGUANATEXSIZE" val="24"/>
</p:tagLst>
</file>

<file path=ppt/tags/tag3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10;\end{document}"/>
  <p:tag name="IGUANATEXSIZE" val="24"/>
</p:tagLst>
</file>

<file path=ppt/tags/tag3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theta_j := \theta_j - \alpha &#10;\frac{\partial}{\partial \theta_j} J(\theta_0, \dots, \theta_n)&#10;$&#10;&#10;\end{document}"/>
  <p:tag name="IGUANATEXSIZE" val="24"/>
</p:tagLst>
</file>

<file path=ppt/tags/tag3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displaystyle  J(\theta_0, \theta_1, \dots, \theta_n) = \frac{1}{2m} \sum^{m}_{i=1} (h_\theta (x^{(i)}) - y^{(i)})^2$&#10;&#10;\end{document}"/>
  <p:tag name="IGUANATEXSIZE" val="24"/>
</p:tagLst>
</file>

<file path=ppt/tags/tag3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theta_0 := \theta_0 - &#10;\alpha \frac{1}{m} \displaystyle\sum^{m}_{i=1} (h_\theta (x^{(i)}) - y^{(i)})x^{(i)}_0$&#10;&#10;\end{document}"/>
  <p:tag name="IGUANATEXSIZE" val="18"/>
</p:tagLst>
</file>

<file path=ppt/tags/tag3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theta_1 := \theta_1 - &#10;\alpha \frac{1}{m} \displaystyle\sum^{m}_{i=1} (h_\theta (x^{(i)}) - y^{(i)})x^{(i)}_1$&#10;&#10;\end{document}"/>
  <p:tag name="IGUANATEXSIZE" val="18"/>
</p:tagLst>
</file>

<file path=ppt/tags/tag3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theta_2 := \theta_2 - &#10;\alpha \frac{1}{m} \displaystyle\sum^{m}_{i=1} (h_\theta (x^{(i)}) - y^{(i)})x^{(i)}_2$&#10;&#10;\end{document}"/>
  <p:tag name="IGUANATEXSIZE" val="18"/>
</p:tagLst>
</file>

<file path=ppt/tags/tag3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dots $&#10;&#10;&#10;\end{document}"/>
  <p:tag name="IGUANATEXSIZE" val="15"/>
</p:tagLst>
</file>

<file path=ppt/tags/tag3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n \geq 1)&#10;$&#10;&#10;\end{document}"/>
  <p:tag name="IGUANATEXSIZE" val="18"/>
</p:tagLst>
</file>

<file path=ppt/tags/tag3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10;\end{document}"/>
  <p:tag name="IGUANATEXSIZE" val="24"/>
</p:tagLst>
</file>

<file path=ppt/tags/tag4.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h_\theta(x)&#10;$&#10;% \delta_i^{(l)} = \left(\sum_j W_{ji}^{(l)} \delta_j^{(l+1)}\right) f'(z_i^{(l)})&#10;&#10;&#10;&#10;\end{document}"/>
  <p:tag name="IGUANATEXSIZE" val="30"/>
</p:tagLst>
</file>

<file path=ppt/tags/tag4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10;\end{document}"/>
  <p:tag name="IGUANATEXSIZE" val="24"/>
</p:tagLst>
</file>

<file path=ppt/tags/tag4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displaystyle  \theta_j := \theta_j - &#10;\alpha \frac{1}{m} \sum^{m}_{i=1} (h_\theta (x^{(i)}) - y^{(i)})x^{(i)}_j$&#10;&#10;\end{document}"/>
  <p:tag name="IGUANATEXSIZE" val="18"/>
</p:tagLst>
</file>

<file path=ppt/tags/tag4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theta_j$&#10;&#10;\end{document}"/>
  <p:tag name="IGUANATEXSIZE" val="18"/>
</p:tagLst>
</file>

<file path=ppt/tags/tag4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j = 0, \dots, n$&#10;&#10;\end{document}"/>
  <p:tag name="IGUANATEXSIZE" val="16"/>
</p:tagLst>
</file>

<file path=ppt/tags/tag4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displaystyle  \theta_0 := \theta_0 - \alpha \frac{1}{m} \sum^{m}_{i=1} (h_\theta (x^{(i)}) - y^{(i)})$&#10;&#10;\end{document}"/>
  <p:tag name="IGUANATEXSIZE" val="18"/>
</p:tagLst>
</file>

<file path=ppt/tags/tag4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theta_0, \theta_1$&#10;&#10;\end{document}"/>
  <p:tag name="IGUANATEXSIZE" val="18"/>
</p:tagLst>
</file>

<file path=ppt/tags/tag4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10;\end{document}"/>
  <p:tag name="IGUANATEXSIZE" val="24"/>
</p:tagLst>
</file>

<file path=ppt/tags/tag4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10;\end{document}"/>
  <p:tag name="IGUANATEXSIZE" val="24"/>
</p:tagLst>
</file>

<file path=ppt/tags/tag4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displaystyle  \theta_1 := \theta_1 - \alpha \frac{1}{m} \sum^{m}_{i=1} (h_\theta (x^{(i)}) - y^{(i)})x^{(i)}$&#10;&#10;\end{document}"/>
  <p:tag name="IGUANATEXSIZE" val="18"/>
</p:tagLst>
</file>

<file path=ppt/tags/tag4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frac{\partial}{\partial \theta_0} J(\theta)&#10;$&#10;&#10;\end{document}"/>
  <p:tag name="IGUANATEXSIZE" val="18"/>
</p:tagLst>
</file>

<file path=ppt/tags/tag5.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J(\theta_0,\theta_1)&#10;$&#10;% \delta_i^{(l)} = \left(\sum_j W_{ji}^{(l)} \delta_j^{(l+1)}\right) f'(z_i^{(l)})&#10;&#10;&#10;&#10;\end{document}"/>
  <p:tag name="IGUANATEXSIZE" val="30"/>
</p:tagLst>
</file>

<file path=ppt/tags/tag5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x_1$&#10;&#10;\end{document}"/>
  <p:tag name="IGUANATEXSIZE" val="24"/>
</p:tagLst>
</file>

<file path=ppt/tags/tag5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x_2$&#10;&#10;\end{document}"/>
  <p:tag name="IGUANATEXSIZE" val="24"/>
</p:tagLst>
</file>

<file path=ppt/tags/tag5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theta_2$&#10;&#10;\end{document}"/>
  <p:tag name="IGUANATEXSIZE" val="24"/>
</p:tagLst>
</file>

<file path=ppt/tags/tag5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theta_1$&#10;&#10;\end{document}"/>
  <p:tag name="IGUANATEXSIZE" val="24"/>
</p:tagLst>
</file>

<file path=ppt/tags/tag5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theta_1$&#10;&#10;\end{document}"/>
  <p:tag name="IGUANATEXSIZE" val="24"/>
</p:tagLst>
</file>

<file path=ppt/tags/tag5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theta_2$&#10;&#10;\end{document}"/>
  <p:tag name="IGUANATEXSIZE" val="24"/>
</p:tagLst>
</file>

<file path=ppt/tags/tag5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x_1 = \frac{size (feet^2)}{2000}$&#10;&#10;\end{document}"/>
  <p:tag name="IGUANATEXSIZE" val="24"/>
</p:tagLst>
</file>

<file path=ppt/tags/tag5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x_2 = \frac{numbersdf    of bedrooms}{5}$&#10;&#10;\end{document}"/>
  <p:tag name="IGUANATEXSIZE" val="24"/>
</p:tagLst>
</file>

<file path=ppt/tags/tag5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J(\theta)$&#10;&#10;\end{document}"/>
  <p:tag name="IGUANATEXSIZE" val="24"/>
</p:tagLst>
</file>

<file path=ppt/tags/tag5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J(\theta)$&#10;&#10;\end{document}"/>
  <p:tag name="IGUANATEXSIZE" val="24"/>
</p:tagLst>
</file>

<file path=ppt/tags/tag6.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J(\theta_1)&#10;$&#10;% \delta_i^{(l)} = \left(\sum_j W_{ji}^{(l)} \delta_j^{(l+1)}\right) f'(z_i^{(l)})&#10;&#10;&#10;&#10;\end{document}"/>
  <p:tag name="IGUANATEXSIZE" val="24"/>
</p:tagLst>
</file>

<file path=ppt/tags/tag6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1 \leq x_i \leq 1$&#10;&#10;\end{document}"/>
  <p:tag name="IGUANATEXSIZE" val="24"/>
</p:tagLst>
</file>

<file path=ppt/tags/tag6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x_i$&#10;&#10;&#10;\end{document}"/>
  <p:tag name="IGUANATEXSIZE" val="20"/>
</p:tagLst>
</file>

<file path=ppt/tags/tag6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x_i - \mu_i$&#10;&#10;&#10;\end{document}"/>
  <p:tag name="IGUANATEXSIZE" val="20"/>
</p:tagLst>
</file>

<file path=ppt/tags/tag6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x_0 = 1$&#10;&#10;&#10;\end{document}"/>
  <p:tag name="IGUANATEXSIZE" val="20"/>
</p:tagLst>
</file>

<file path=ppt/tags/tag6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x_2 = \frac{\#bedrooms - 2}{5}$&#10;&#10;&#10;\end{document}"/>
  <p:tag name="IGUANATEXSIZE" val="24"/>
</p:tagLst>
</file>

<file path=ppt/tags/tag6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0.5 \leq x_1 \leq 0.5, -0.5 \leq x_2 \leq 0.5$&#10;&#10;&#10;\end{document}"/>
  <p:tag name="IGUANATEXSIZE" val="20"/>
</p:tagLst>
</file>

<file path=ppt/tags/tag6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x_1 = \frac{size - 1000}{2000}$&#10;&#10;&#10;\end{document}"/>
  <p:tag name="IGUANATEXSIZE" val="24"/>
</p:tagLst>
</file>

<file path=ppt/tags/tag6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theta_j := \theta_j - \alpha \frac{\partial}{\partial \theta_j} J(\theta)&#10;$&#10;&#10;\end{document}"/>
  <p:tag name="IGUANATEXSIZE" val="32"/>
</p:tagLst>
</file>

<file path=ppt/tags/tag6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alpha&#10;$&#10;&#10;\end{document}"/>
  <p:tag name="IGUANATEXSIZE" val="32"/>
</p:tagLst>
</file>

<file path=ppt/tags/tag6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displaystyle&#10;\min_\theta J(\theta)&#10;$&#10;&#10;\end{document}"/>
  <p:tag name="IGUANATEXSIZE" val="24"/>
</p:tagLst>
</file>

<file path=ppt/tags/tag7.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theta_1&#10;$&#10;% \delta_i^{(l)} = \left(\sum_j W_{ji}^{(l)} \delta_j^{(l+1)}\right) f'(z_i^{(l)})&#10;&#10;&#10;&#10;\end{document}"/>
  <p:tag name="IGUANATEXSIZE" val="24"/>
</p:tagLst>
</file>

<file path=ppt/tags/tag7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J(\theta)&#10;$&#10;&#10;\end{document}"/>
  <p:tag name="IGUANATEXSIZE" val="24"/>
</p:tagLst>
</file>

<file path=ppt/tags/tag7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10^{-3}&#10;$&#10;&#10;\end{document}"/>
  <p:tag name="IGUANATEXSIZE" val="24"/>
</p:tagLst>
</file>

<file path=ppt/tags/tag7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J(\theta)&#10;$&#10;&#10;\end{document}"/>
  <p:tag name="IGUANATEXSIZE" val="16"/>
</p:tagLst>
</file>

<file path=ppt/tags/tag7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alpha&#10;$&#10;&#10;\end{document}"/>
  <p:tag name="IGUANATEXSIZE" val="24"/>
</p:tagLst>
</file>

<file path=ppt/tags/tag7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J(\theta)&#10;$&#10;&#10;\end{document}"/>
  <p:tag name="IGUANATEXSIZE" val="16"/>
</p:tagLst>
</file>

<file path=ppt/tags/tag7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J(\theta)&#10;$&#10;&#10;\end{document}"/>
  <p:tag name="IGUANATEXSIZE" val="16"/>
</p:tagLst>
</file>

<file path=ppt/tags/tag7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alpha&#10;$&#10;&#10;\end{document}"/>
  <p:tag name="IGUANATEXSIZE" val="24"/>
</p:tagLst>
</file>

<file path=ppt/tags/tag7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J(\theta)&#10;$&#10;&#10;\end{document}"/>
  <p:tag name="IGUANATEXSIZE" val="24"/>
</p:tagLst>
</file>

<file path=ppt/tags/tag7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alpha&#10;$&#10;&#10;\end{document}"/>
  <p:tag name="IGUANATEXSIZE" val="24"/>
</p:tagLst>
</file>

<file path=ppt/tags/tag7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h_\theta (x) = \theta_0 + \theta_1 \times frontage + \theta_2 \times depth&#10;$&#10;&#10;\end{document}"/>
  <p:tag name="IGUANATEXSIZE" val="24"/>
</p:tagLst>
</file>

<file path=ppt/tags/tag8.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h_\theta(x) = 50  + 0.06x&#10;$&#10;% \delta_i^{(l)} = \left(\sum_j W_{ji}^{(l)} \delta_j^{(l+1)}\right) f'(z_i^{(l)})&#10;&#10;&#10;&#10;\end{document}"/>
  <p:tag name="IGUANATEXSIZE" val="30"/>
</p:tagLst>
</file>

<file path=ppt/tags/tag8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theta_0 + \theta_1 x + \theta_2 x^2&#10;$&#10;&#10;\end{document}"/>
  <p:tag name="IGUANATEXSIZE" val="24"/>
</p:tagLst>
</file>

<file path=ppt/tags/tag8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theta_0 + \theta_1 x + \theta_2 x^2 + \theta_3 x^3&#10;$&#10;&#10;\end{document}"/>
  <p:tag name="IGUANATEXSIZE" val="24"/>
</p:tagLst>
</file>

<file path=ppt/tags/tag8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h_\theta(x) = \theta_0 + \theta_1 x_1 + \theta_2 x_2 + \theta_3 x_3&#10;$&#10;&#10;\end{document}"/>
  <p:tag name="IGUANATEXSIZE" val="20"/>
</p:tagLst>
</file>

<file path=ppt/tags/tag8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 \theta_0 + \theta_1 (size) + \theta_2 (size)^2 + \theta_3 (size)^3&#10;$&#10;&#10;\end{document}"/>
  <p:tag name="IGUANATEXSIZE" val="20"/>
</p:tagLst>
</file>

<file path=ppt/tags/tag8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x_1 = (size)&#10;$&#10;&#10;\end{document}"/>
  <p:tag name="IGUANATEXSIZE" val="20"/>
</p:tagLst>
</file>

<file path=ppt/tags/tag8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x_2 = (size)^2&#10;$&#10;&#10;\end{document}"/>
  <p:tag name="IGUANATEXSIZE" val="20"/>
</p:tagLst>
</file>

<file path=ppt/tags/tag8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x_3 = (size)^3&#10;$&#10;&#10;\end{document}"/>
  <p:tag name="IGUANATEXSIZE" val="20"/>
</p:tagLst>
</file>

<file path=ppt/tags/tag8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h_\theta (x) = \theta_0 + \theta_1 (size) + \theta_2 (size)^2&#10;$&#10;&#10;\end{document}"/>
  <p:tag name="IGUANATEXSIZE" val="20"/>
</p:tagLst>
</file>

<file path=ppt/tags/tag8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h_\theta (x) = \theta_0 + \theta_1 (size) + \theta_2 \sqrt{(size)}&#10;$&#10;&#10;\end{document}"/>
  <p:tag name="IGUANATEXSIZE" val="20"/>
</p:tagLst>
</file>

<file path=ppt/tags/tag89.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theta&#10;$&#10;% \delta_i^{(l)} = \left(\sum_j W_{ji}^{(l)} \delta_j^{(l+1)}\right) f'(z_i^{(l)})&#10;&#10;&#10;&#10;\end{document}"/>
  <p:tag name="IGUANATEXSIZE" val="24"/>
</p:tagLst>
</file>

<file path=ppt/tags/tag9.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color{blue}\mathrm{temp}0} := \theta_0 - \alpha \frac{\partial}{\partial \theta_0} J(\theta_0,\theta_1)$ &#10;&#10;${\color{blue}\mathrm{temp}1} := \theta_1 - \alpha \frac{\partial}{\partial \theta_1} J(\theta_0,\theta_1)$ &#10;&#10;$\theta_0 := {\color{blue}\mathrm{temp}0}$&#10;&#10;$\theta_1 := {\color{blue}\mathrm{temp}1}$ &#10;&#10;% \delta_i^{(l)} = \left(\sum_j W_{ji}^{(l)} \delta_j^{(l+1)}\right) f'(z_i^{(l)})&#10;&#10;&#10;&#10;\end{document}"/>
  <p:tag name="IGUANATEXSIZE" val="24"/>
</p:tagLst>
</file>

<file path=ppt/tags/tag90.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J(\theta)&#10;$ &#10;&#10;% \delta_i^{(l)} = \left(\sum_j W_{ji}^{(l)} \delta_j^{(l+1)}\right) f'(z_i^{(l)})&#10;&#10;&#10;&#10;\end{document}"/>
  <p:tag name="IGUANATEXSIZE" val="24"/>
</p:tagLst>
</file>

<file path=ppt/tags/tag91.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theta&#10;$&#10;% \delta_i^{(l)} = \left(\sum_j W_{ji}^{(l)} \delta_j^{(l+1)}\right) f'(z_i^{(l)})&#10;&#10;&#10;&#10;\end{document}"/>
  <p:tag name="IGUANATEXSIZE" val="28"/>
</p:tagLst>
</file>

<file path=ppt/tags/tag92.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amssymb}&#10;\pagestyle{empty}&#10;\begin{document}&#10;&#10;&#10; $(\theta \in \mathbb{R})$&#10;&#10;\end{document}"/>
  <p:tag name="IGUANATEXSIZE" val="24"/>
</p:tagLst>
</file>

<file path=ppt/tags/tag93.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amssymb}&#10;\pagestyle{empty}&#10;\begin{document}&#10;&#10;&#10;$&#10;J(\theta) = a\theta^2 + b\theta + c&#10;$&#10;&#10;\end{document}"/>
  <p:tag name="IGUANATEXSIZE" val="24"/>
</p:tagLst>
</file>

<file path=ppt/tags/tag94.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theta&#10;$&#10;% \delta_i^{(l)} = \left(\sum_j W_{ji}^{(l)} \delta_j^{(l+1)}\right) f'(z_i^{(l)})&#10;&#10;&#10;&#10;\end{document}"/>
  <p:tag name="IGUANATEXSIZE" val="24"/>
</p:tagLst>
</file>

<file path=ppt/tags/tag95.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J(\theta)&#10;$ &#10;&#10;% \delta_i^{(l)} = \left(\sum_j W_{ji}^{(l)} \delta_j^{(l+1)}\right) f'(z_i^{(l)})&#10;&#10;&#10;&#10;\end{document}"/>
  <p:tag name="IGUANATEXSIZE" val="24"/>
</p:tagLst>
</file>

<file path=ppt/tags/tag96.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amssymb}&#10;\pagestyle{empty}&#10;\begin{document}&#10;&#10;&#10;$&#10;\theta \in \mathbb{R}^{n+1}&#10;$&#10;&#10;\end{document}"/>
  <p:tag name="IGUANATEXSIZE" val="24"/>
</p:tagLst>
</file>

<file path=ppt/tags/tag97.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amssymb}&#10;\pagestyle{empty}&#10;\begin{document}&#10;&#10;&#10;$&#10;\displaystyle&#10;J(\theta_0, \theta_1, \dots, \theta_m) = \frac{1}{2m} \sum^{m}_{i=1} (h_\theta(x^{(i)}) - y^{(i)})^2&#10;$&#10;&#10;\end{document}"/>
  <p:tag name="IGUANATEXSIZE" val="24"/>
</p:tagLst>
</file>

<file path=ppt/tags/tag98.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amssymb}&#10;\pagestyle{empty}&#10;\begin{document}&#10;&#10;&#10;$&#10;\frac{\partial}{\partial\theta_j} J(\theta) = \dots = 0&#10;$&#10;&#10;\end{document}"/>
  <p:tag name="IGUANATEXSIZE" val="24"/>
</p:tagLst>
</file>

<file path=ppt/tags/tag99.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amssymb}&#10;\pagestyle{empty}&#10;\begin{document}&#10;&#10;&#10;$&#10;j&#10;$&#10;&#10;\end{document}"/>
  <p:tag name="IGUANATEXSIZE" val="24"/>
</p:tagLst>
</file>

<file path=ppt/theme/theme1.xml><?xml version="1.0" encoding="utf-8"?>
<a:theme xmlns:a="http://schemas.openxmlformats.org/drawingml/2006/main" name="HDOfficeLightV0">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2.xml><?xml version="1.0" encoding="utf-8"?>
<a:theme xmlns:a="http://schemas.openxmlformats.org/drawingml/2006/main" name="1_HDOfficeLightV0">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Faceta">
  <a:themeElements>
    <a:clrScheme name="Faceta">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a">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a">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4.xml><?xml version="1.0" encoding="utf-8"?>
<a:theme xmlns:a="http://schemas.openxmlformats.org/drawingml/2006/main" name="Tema de Offic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TM02900688[[fn=Faceta]]</Template>
  <TotalTime>6692</TotalTime>
  <Words>3606</Words>
  <Application>Microsoft Office PowerPoint</Application>
  <PresentationFormat>Panorámica</PresentationFormat>
  <Paragraphs>732</Paragraphs>
  <Slides>83</Slides>
  <Notes>21</Notes>
  <HiddenSlides>1</HiddenSlides>
  <MMClips>0</MMClips>
  <ScaleCrop>false</ScaleCrop>
  <HeadingPairs>
    <vt:vector size="6" baseType="variant">
      <vt:variant>
        <vt:lpstr>Fuentes usadas</vt:lpstr>
      </vt:variant>
      <vt:variant>
        <vt:i4>9</vt:i4>
      </vt:variant>
      <vt:variant>
        <vt:lpstr>Tema</vt:lpstr>
      </vt:variant>
      <vt:variant>
        <vt:i4>3</vt:i4>
      </vt:variant>
      <vt:variant>
        <vt:lpstr>Títulos de diapositiva</vt:lpstr>
      </vt:variant>
      <vt:variant>
        <vt:i4>83</vt:i4>
      </vt:variant>
    </vt:vector>
  </HeadingPairs>
  <TitlesOfParts>
    <vt:vector size="95" baseType="lpstr">
      <vt:lpstr>Arial</vt:lpstr>
      <vt:lpstr>Calibri</vt:lpstr>
      <vt:lpstr>Calibri Light</vt:lpstr>
      <vt:lpstr>Cambria Math</vt:lpstr>
      <vt:lpstr>Symbol</vt:lpstr>
      <vt:lpstr>Times New Roman</vt:lpstr>
      <vt:lpstr>Trebuchet MS</vt:lpstr>
      <vt:lpstr>Wingdings 2</vt:lpstr>
      <vt:lpstr>Wingdings 3</vt:lpstr>
      <vt:lpstr>HDOfficeLightV0</vt:lpstr>
      <vt:lpstr>1_HDOfficeLightV0</vt:lpstr>
      <vt:lpstr>Faceta</vt:lpstr>
      <vt:lpstr>SIS 420 – INTELIGENCIA ARTIFICIAL I</vt:lpstr>
      <vt:lpstr>¿Qué es Machine Learning?</vt:lpstr>
      <vt:lpstr>Machine Learning es aprendizaje automático </vt:lpstr>
      <vt:lpstr>Programación tradicional VS Machine Learning</vt:lpstr>
      <vt:lpstr>Ejemplo: SPAM</vt:lpstr>
      <vt:lpstr>Multidisciplinar</vt:lpstr>
      <vt:lpstr>Ejemplo de aplicación: Detección de fraude en tarjetas de crédito </vt:lpstr>
      <vt:lpstr>Ejemplo de aplicación: Recomendaciones de compra</vt:lpstr>
      <vt:lpstr>Otros ejemplos de aplicación</vt:lpstr>
      <vt:lpstr>Principales categorías de Machine Learning</vt:lpstr>
      <vt:lpstr>Regresión</vt:lpstr>
      <vt:lpstr>Ejemplos de aplicación de la regresión</vt:lpstr>
      <vt:lpstr>Clasificación</vt:lpstr>
      <vt:lpstr>Ejemplos de clasificación</vt:lpstr>
      <vt:lpstr>Segmentación (Clustering)</vt:lpstr>
      <vt:lpstr>Ejemplos de segmentación</vt:lpstr>
      <vt:lpstr>Asociación</vt:lpstr>
      <vt:lpstr>Ejemplos de asociación </vt:lpstr>
      <vt:lpstr>Aprendizaje supervisado y no supervisado</vt:lpstr>
      <vt:lpstr>Aplicaciones:  Tipologías de problemas </vt:lpstr>
      <vt:lpstr>Diferencias entre inteligencia artificial, Machine Learning y Deep Learning</vt:lpstr>
      <vt:lpstr>Terminología básica de Machine Learning</vt:lpstr>
      <vt:lpstr>Modelo que expresa una relación lineal entre features y labels</vt:lpstr>
      <vt:lpstr>Formulación</vt:lpstr>
      <vt:lpstr>Aprendizaje supervisado</vt:lpstr>
      <vt:lpstr>Modelo de regresión lineal simple: Predicción del precio de una vivienda</vt:lpstr>
      <vt:lpstr>Conjunto de datos de entrenamiento</vt:lpstr>
      <vt:lpstr>Hipotesis (H)</vt:lpstr>
      <vt:lpstr>Análisis de la hipótesis en relación a posibles valores de Ɵ0 y Ɵ1</vt:lpstr>
      <vt:lpstr>Función de costo (J)</vt:lpstr>
      <vt:lpstr>Formulas:</vt:lpstr>
      <vt:lpstr>Relación graficas de hipótesis y costo</vt:lpstr>
      <vt:lpstr>Gráfica de costo, considerando (θ_0,θ_1 )</vt:lpstr>
      <vt:lpstr>Descenso por el gradiente</vt:lpstr>
      <vt:lpstr>Gráfico del descenso por el gradiente</vt:lpstr>
      <vt:lpstr>Caminos alternativos en el descenso por el gradiente</vt:lpstr>
      <vt:lpstr>Algoritmo del descenso por el gradiente</vt:lpstr>
      <vt:lpstr>Coheficiente de aprendizaje (α) </vt:lpstr>
      <vt:lpstr>Descenso por el gradiente para la regresión lineal simple</vt:lpstr>
      <vt:lpstr>REGRESION LINEAL MULTIVARIABLE</vt:lpstr>
      <vt:lpstr>Multiples características (variables)</vt:lpstr>
      <vt:lpstr>Hipótesis regresión lineal multivariable. </vt:lpstr>
      <vt:lpstr>Formulas regresión lineal multivariable</vt:lpstr>
      <vt:lpstr>Descenso por el gradiente regresión lineal  multivariable</vt:lpstr>
      <vt:lpstr>Presentación de PowerPoint</vt:lpstr>
      <vt:lpstr>Escalado de características </vt:lpstr>
      <vt:lpstr>Normalización media</vt:lpstr>
      <vt:lpstr>Descenso por el gradiente</vt:lpstr>
      <vt:lpstr>Asegurar que el descenso por el gradiente funcione correctamente</vt:lpstr>
      <vt:lpstr>Asegurar que el descenso por el gradiente funcione correctamente</vt:lpstr>
      <vt:lpstr>Resumen</vt:lpstr>
      <vt:lpstr>Predicción del precio de las casas</vt:lpstr>
      <vt:lpstr>Regresión polinómica</vt:lpstr>
      <vt:lpstr>Elegir tipo de características</vt:lpstr>
      <vt:lpstr>Descenso por el gradiente</vt:lpstr>
      <vt:lpstr>Descenso por el gradiente</vt:lpstr>
      <vt:lpstr>Ejemplo: m = 4</vt:lpstr>
      <vt:lpstr>Ejemplo: m = 5</vt:lpstr>
      <vt:lpstr>m ejemplos de entrenamiento y n caracteristicas</vt:lpstr>
      <vt:lpstr>Ecuación de la normal y la no invertibilidad</vt:lpstr>
      <vt:lpstr>REGRESIÓN LOGÍSTICA</vt:lpstr>
      <vt:lpstr>Problemas de clasificación</vt:lpstr>
      <vt:lpstr>Como se desarrolla un problema de clasificación?</vt:lpstr>
      <vt:lpstr>Otros aspectos relacionados a la regresión lineal aplicada a la clasificación</vt:lpstr>
      <vt:lpstr>Representación de la hipótesis</vt:lpstr>
      <vt:lpstr>Interpretación de la salida de la hipótesis</vt:lpstr>
      <vt:lpstr>Representación de la hipótesis para la regresión logística</vt:lpstr>
      <vt:lpstr>Decisión de límites</vt:lpstr>
      <vt:lpstr>Decisión de limites no lineales</vt:lpstr>
      <vt:lpstr>Función de costo</vt:lpstr>
      <vt:lpstr>Problema con la función de costo de la regresión lineal aplicado a la regresión logística</vt:lpstr>
      <vt:lpstr>Función de costo para la regresión logística</vt:lpstr>
      <vt:lpstr>Descenso por el gradiente aplicado a la regresión logística</vt:lpstr>
      <vt:lpstr>Presentación de PowerPoint</vt:lpstr>
      <vt:lpstr>Presentación de PowerPoint</vt:lpstr>
      <vt:lpstr>Algoritmos de optimización avanzada</vt:lpstr>
      <vt:lpstr>Algoritmo de optimización</vt:lpstr>
      <vt:lpstr>Ventajas y desventajas de algoritmos de optimización</vt:lpstr>
      <vt:lpstr>Ejemplo</vt:lpstr>
      <vt:lpstr>Clasificación multiclase One vs. All</vt:lpstr>
      <vt:lpstr>Presentación de PowerPoint</vt:lpstr>
      <vt:lpstr>One-vs-all (one-vs-rest): </vt:lpstr>
      <vt:lpstr>Presentación de PowerPoint</vt:lpstr>
    </vt:vector>
  </TitlesOfParts>
  <Company>U.T.I.</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INTRODUCCION A LA INTELIGENCIA ARTIFICIAL</dc:title>
  <dc:creator>MAQ1</dc:creator>
  <cp:lastModifiedBy>Carlos Walter Pacheco Lora</cp:lastModifiedBy>
  <cp:revision>337</cp:revision>
  <cp:lastPrinted>1999-08-06T20:29:32Z</cp:lastPrinted>
  <dcterms:created xsi:type="dcterms:W3CDTF">1999-02-09T14:57:18Z</dcterms:created>
  <dcterms:modified xsi:type="dcterms:W3CDTF">2020-08-12T06:37:22Z</dcterms:modified>
</cp:coreProperties>
</file>